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352" r:id="rId3"/>
    <p:sldId id="281" r:id="rId4"/>
    <p:sldId id="257" r:id="rId5"/>
    <p:sldId id="278" r:id="rId6"/>
    <p:sldId id="277" r:id="rId7"/>
    <p:sldId id="269" r:id="rId8"/>
    <p:sldId id="262" r:id="rId9"/>
    <p:sldId id="270" r:id="rId10"/>
    <p:sldId id="271" r:id="rId11"/>
    <p:sldId id="273" r:id="rId12"/>
    <p:sldId id="272" r:id="rId13"/>
    <p:sldId id="274" r:id="rId14"/>
    <p:sldId id="275" r:id="rId15"/>
    <p:sldId id="353" r:id="rId16"/>
    <p:sldId id="354" r:id="rId17"/>
    <p:sldId id="258" r:id="rId18"/>
    <p:sldId id="260" r:id="rId19"/>
    <p:sldId id="261" r:id="rId20"/>
    <p:sldId id="355" r:id="rId21"/>
    <p:sldId id="279" r:id="rId22"/>
    <p:sldId id="280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29" r:id="rId41"/>
    <p:sldId id="316" r:id="rId42"/>
    <p:sldId id="338" r:id="rId43"/>
    <p:sldId id="259" r:id="rId44"/>
    <p:sldId id="351" r:id="rId45"/>
    <p:sldId id="359" r:id="rId46"/>
    <p:sldId id="360" r:id="rId47"/>
    <p:sldId id="358" r:id="rId48"/>
    <p:sldId id="356" r:id="rId49"/>
    <p:sldId id="35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7B074-DC3E-4FB3-BCA3-974E9BB53D42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E530A823-CC19-4197-8A79-00A453089F70}">
      <dgm:prSet phldrT="[Текст]" custT="1"/>
      <dgm:spPr/>
      <dgm:t>
        <a:bodyPr/>
        <a:lstStyle/>
        <a:p>
          <a:r>
            <a:rPr lang="ru-RU" sz="2800" b="1" dirty="0"/>
            <a:t>Инициатива </a:t>
          </a:r>
        </a:p>
      </dgm:t>
    </dgm:pt>
    <dgm:pt modelId="{BED0B14A-3227-4F1D-B005-60285F33A42D}" type="parTrans" cxnId="{7B8C23DF-16A7-4412-AB34-4F342482EC75}">
      <dgm:prSet/>
      <dgm:spPr/>
      <dgm:t>
        <a:bodyPr/>
        <a:lstStyle/>
        <a:p>
          <a:endParaRPr lang="ru-RU"/>
        </a:p>
      </dgm:t>
    </dgm:pt>
    <dgm:pt modelId="{9D4A2678-7723-44BB-8528-FDA880236D57}" type="sibTrans" cxnId="{7B8C23DF-16A7-4412-AB34-4F342482EC75}">
      <dgm:prSet/>
      <dgm:spPr/>
      <dgm:t>
        <a:bodyPr/>
        <a:lstStyle/>
        <a:p>
          <a:endParaRPr lang="ru-RU"/>
        </a:p>
      </dgm:t>
    </dgm:pt>
    <dgm:pt modelId="{2916F8E2-6854-4F22-A74F-667BC2EE104F}">
      <dgm:prSet phldrT="[Текст]" custT="1"/>
      <dgm:spPr/>
      <dgm:t>
        <a:bodyPr/>
        <a:lstStyle/>
        <a:p>
          <a:r>
            <a:rPr lang="ru-RU" sz="2800" b="1" dirty="0" err="1"/>
            <a:t>Целеустрем-ленность</a:t>
          </a:r>
          <a:r>
            <a:rPr lang="ru-RU" sz="2800" b="1" dirty="0"/>
            <a:t> </a:t>
          </a:r>
        </a:p>
      </dgm:t>
    </dgm:pt>
    <dgm:pt modelId="{CFD5FB46-529E-4CB2-818F-F2287553ED49}" type="parTrans" cxnId="{21971F6F-CA6D-416E-8FFF-D82DB316E37F}">
      <dgm:prSet/>
      <dgm:spPr/>
      <dgm:t>
        <a:bodyPr/>
        <a:lstStyle/>
        <a:p>
          <a:endParaRPr lang="ru-RU"/>
        </a:p>
      </dgm:t>
    </dgm:pt>
    <dgm:pt modelId="{3846A1C6-C894-4E21-B34F-9ADE6554D45A}" type="sibTrans" cxnId="{21971F6F-CA6D-416E-8FFF-D82DB316E37F}">
      <dgm:prSet/>
      <dgm:spPr/>
      <dgm:t>
        <a:bodyPr/>
        <a:lstStyle/>
        <a:p>
          <a:endParaRPr lang="ru-RU"/>
        </a:p>
      </dgm:t>
    </dgm:pt>
    <dgm:pt modelId="{8A63E4AF-C69A-4858-94DD-1BE2569242C6}">
      <dgm:prSet phldrT="[Текст]" custT="1"/>
      <dgm:spPr/>
      <dgm:t>
        <a:bodyPr/>
        <a:lstStyle/>
        <a:p>
          <a:r>
            <a:rPr lang="ru-RU" sz="2800" b="1" dirty="0"/>
            <a:t>Самоконтроль </a:t>
          </a:r>
        </a:p>
      </dgm:t>
    </dgm:pt>
    <dgm:pt modelId="{80D2E118-8E34-49EE-929C-4B67FF268214}" type="parTrans" cxnId="{E24500AB-AE43-41D2-B4C0-3E69559FC76E}">
      <dgm:prSet/>
      <dgm:spPr/>
      <dgm:t>
        <a:bodyPr/>
        <a:lstStyle/>
        <a:p>
          <a:endParaRPr lang="ru-RU"/>
        </a:p>
      </dgm:t>
    </dgm:pt>
    <dgm:pt modelId="{908616C1-1AA7-4E9C-BBF3-414BF2C95FAD}" type="sibTrans" cxnId="{E24500AB-AE43-41D2-B4C0-3E69559FC76E}">
      <dgm:prSet/>
      <dgm:spPr/>
      <dgm:t>
        <a:bodyPr/>
        <a:lstStyle/>
        <a:p>
          <a:endParaRPr lang="ru-RU"/>
        </a:p>
      </dgm:t>
    </dgm:pt>
    <dgm:pt modelId="{5CA8389C-69DB-460D-A86D-C19B14C2FD9C}" type="pres">
      <dgm:prSet presAssocID="{ACA7B074-DC3E-4FB3-BCA3-974E9BB53D42}" presName="CompostProcess" presStyleCnt="0">
        <dgm:presLayoutVars>
          <dgm:dir/>
          <dgm:resizeHandles val="exact"/>
        </dgm:presLayoutVars>
      </dgm:prSet>
      <dgm:spPr/>
    </dgm:pt>
    <dgm:pt modelId="{DB49E51B-9AAC-4AF7-8C05-D29C35F0C1FE}" type="pres">
      <dgm:prSet presAssocID="{ACA7B074-DC3E-4FB3-BCA3-974E9BB53D42}" presName="arrow" presStyleLbl="bgShp" presStyleIdx="0" presStyleCnt="1"/>
      <dgm:spPr/>
    </dgm:pt>
    <dgm:pt modelId="{927024D7-2C51-4AD1-B044-40136E4F5D78}" type="pres">
      <dgm:prSet presAssocID="{ACA7B074-DC3E-4FB3-BCA3-974E9BB53D42}" presName="linearProcess" presStyleCnt="0"/>
      <dgm:spPr/>
    </dgm:pt>
    <dgm:pt modelId="{5E6E4A54-8A82-4C28-AEEC-F4723417D82B}" type="pres">
      <dgm:prSet presAssocID="{E530A823-CC19-4197-8A79-00A453089F70}" presName="textNode" presStyleLbl="node1" presStyleIdx="0" presStyleCnt="3">
        <dgm:presLayoutVars>
          <dgm:bulletEnabled val="1"/>
        </dgm:presLayoutVars>
      </dgm:prSet>
      <dgm:spPr/>
    </dgm:pt>
    <dgm:pt modelId="{61C357EA-4E6E-45F0-9324-B71683BB13EF}" type="pres">
      <dgm:prSet presAssocID="{9D4A2678-7723-44BB-8528-FDA880236D57}" presName="sibTrans" presStyleCnt="0"/>
      <dgm:spPr/>
    </dgm:pt>
    <dgm:pt modelId="{94508447-C913-4C81-A6FB-C643B7F7177F}" type="pres">
      <dgm:prSet presAssocID="{2916F8E2-6854-4F22-A74F-667BC2EE104F}" presName="textNode" presStyleLbl="node1" presStyleIdx="1" presStyleCnt="3">
        <dgm:presLayoutVars>
          <dgm:bulletEnabled val="1"/>
        </dgm:presLayoutVars>
      </dgm:prSet>
      <dgm:spPr/>
    </dgm:pt>
    <dgm:pt modelId="{7BB5B4AB-E9F1-4EAE-9B86-D7D2359CE59D}" type="pres">
      <dgm:prSet presAssocID="{3846A1C6-C894-4E21-B34F-9ADE6554D45A}" presName="sibTrans" presStyleCnt="0"/>
      <dgm:spPr/>
    </dgm:pt>
    <dgm:pt modelId="{41E826AC-23B1-4F70-B047-87DB118215E8}" type="pres">
      <dgm:prSet presAssocID="{8A63E4AF-C69A-4858-94DD-1BE2569242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F6B2424-550A-41D4-B9D6-FA105F335478}" type="presOf" srcId="{8A63E4AF-C69A-4858-94DD-1BE2569242C6}" destId="{41E826AC-23B1-4F70-B047-87DB118215E8}" srcOrd="0" destOrd="0" presId="urn:microsoft.com/office/officeart/2005/8/layout/hProcess9"/>
    <dgm:cxn modelId="{C41A862D-4E61-47C8-9969-EDD41F8DFC5A}" type="presOf" srcId="{ACA7B074-DC3E-4FB3-BCA3-974E9BB53D42}" destId="{5CA8389C-69DB-460D-A86D-C19B14C2FD9C}" srcOrd="0" destOrd="0" presId="urn:microsoft.com/office/officeart/2005/8/layout/hProcess9"/>
    <dgm:cxn modelId="{21971F6F-CA6D-416E-8FFF-D82DB316E37F}" srcId="{ACA7B074-DC3E-4FB3-BCA3-974E9BB53D42}" destId="{2916F8E2-6854-4F22-A74F-667BC2EE104F}" srcOrd="1" destOrd="0" parTransId="{CFD5FB46-529E-4CB2-818F-F2287553ED49}" sibTransId="{3846A1C6-C894-4E21-B34F-9ADE6554D45A}"/>
    <dgm:cxn modelId="{038FB3AA-8CD2-4588-8A18-EA9232B41436}" type="presOf" srcId="{2916F8E2-6854-4F22-A74F-667BC2EE104F}" destId="{94508447-C913-4C81-A6FB-C643B7F7177F}" srcOrd="0" destOrd="0" presId="urn:microsoft.com/office/officeart/2005/8/layout/hProcess9"/>
    <dgm:cxn modelId="{E24500AB-AE43-41D2-B4C0-3E69559FC76E}" srcId="{ACA7B074-DC3E-4FB3-BCA3-974E9BB53D42}" destId="{8A63E4AF-C69A-4858-94DD-1BE2569242C6}" srcOrd="2" destOrd="0" parTransId="{80D2E118-8E34-49EE-929C-4B67FF268214}" sibTransId="{908616C1-1AA7-4E9C-BBF3-414BF2C95FAD}"/>
    <dgm:cxn modelId="{7B8C23DF-16A7-4412-AB34-4F342482EC75}" srcId="{ACA7B074-DC3E-4FB3-BCA3-974E9BB53D42}" destId="{E530A823-CC19-4197-8A79-00A453089F70}" srcOrd="0" destOrd="0" parTransId="{BED0B14A-3227-4F1D-B005-60285F33A42D}" sibTransId="{9D4A2678-7723-44BB-8528-FDA880236D57}"/>
    <dgm:cxn modelId="{3308BFDF-C358-44FD-B357-5AA990BA7601}" type="presOf" srcId="{E530A823-CC19-4197-8A79-00A453089F70}" destId="{5E6E4A54-8A82-4C28-AEEC-F4723417D82B}" srcOrd="0" destOrd="0" presId="urn:microsoft.com/office/officeart/2005/8/layout/hProcess9"/>
    <dgm:cxn modelId="{36A845F1-ECEA-452B-9AA2-395244311E75}" type="presParOf" srcId="{5CA8389C-69DB-460D-A86D-C19B14C2FD9C}" destId="{DB49E51B-9AAC-4AF7-8C05-D29C35F0C1FE}" srcOrd="0" destOrd="0" presId="urn:microsoft.com/office/officeart/2005/8/layout/hProcess9"/>
    <dgm:cxn modelId="{777F5D90-0473-45F5-99F6-F763D2BC9D4A}" type="presParOf" srcId="{5CA8389C-69DB-460D-A86D-C19B14C2FD9C}" destId="{927024D7-2C51-4AD1-B044-40136E4F5D78}" srcOrd="1" destOrd="0" presId="urn:microsoft.com/office/officeart/2005/8/layout/hProcess9"/>
    <dgm:cxn modelId="{71BFD438-B68B-4344-8398-8F8CE1BD1177}" type="presParOf" srcId="{927024D7-2C51-4AD1-B044-40136E4F5D78}" destId="{5E6E4A54-8A82-4C28-AEEC-F4723417D82B}" srcOrd="0" destOrd="0" presId="urn:microsoft.com/office/officeart/2005/8/layout/hProcess9"/>
    <dgm:cxn modelId="{E62C2F09-DAD3-4DE5-AEFE-B86F55E00797}" type="presParOf" srcId="{927024D7-2C51-4AD1-B044-40136E4F5D78}" destId="{61C357EA-4E6E-45F0-9324-B71683BB13EF}" srcOrd="1" destOrd="0" presId="urn:microsoft.com/office/officeart/2005/8/layout/hProcess9"/>
    <dgm:cxn modelId="{37C27FA8-B110-470E-87BE-67B00598E0A4}" type="presParOf" srcId="{927024D7-2C51-4AD1-B044-40136E4F5D78}" destId="{94508447-C913-4C81-A6FB-C643B7F7177F}" srcOrd="2" destOrd="0" presId="urn:microsoft.com/office/officeart/2005/8/layout/hProcess9"/>
    <dgm:cxn modelId="{A495FE31-EF3E-4152-82CF-FC6FA2CA319F}" type="presParOf" srcId="{927024D7-2C51-4AD1-B044-40136E4F5D78}" destId="{7BB5B4AB-E9F1-4EAE-9B86-D7D2359CE59D}" srcOrd="3" destOrd="0" presId="urn:microsoft.com/office/officeart/2005/8/layout/hProcess9"/>
    <dgm:cxn modelId="{BA1E5590-7CB6-4BE2-821D-B4CEA8322D9D}" type="presParOf" srcId="{927024D7-2C51-4AD1-B044-40136E4F5D78}" destId="{41E826AC-23B1-4F70-B047-87DB118215E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770D6-C12C-4B88-8D2F-318FB10D5FFE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F70E7619-AE63-4975-94F1-A49F37B431B6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Взрослый делает сам</a:t>
          </a:r>
        </a:p>
      </dgm:t>
    </dgm:pt>
    <dgm:pt modelId="{04240E92-363C-496E-BF91-D9D75FCD48F3}" type="parTrans" cxnId="{378E73D3-6BB3-42FE-B801-D9EE45AEAF01}">
      <dgm:prSet/>
      <dgm:spPr/>
      <dgm:t>
        <a:bodyPr/>
        <a:lstStyle/>
        <a:p>
          <a:endParaRPr lang="ru-RU"/>
        </a:p>
      </dgm:t>
    </dgm:pt>
    <dgm:pt modelId="{67478AE4-3758-4AB4-B6C9-316AD654AE80}" type="sibTrans" cxnId="{378E73D3-6BB3-42FE-B801-D9EE45AEAF01}">
      <dgm:prSet/>
      <dgm:spPr/>
      <dgm:t>
        <a:bodyPr/>
        <a:lstStyle/>
        <a:p>
          <a:endParaRPr lang="ru-RU"/>
        </a:p>
      </dgm:t>
    </dgm:pt>
    <dgm:pt modelId="{0617D22B-2243-44D8-98F6-A22C789B481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Ребенок делает отдельные операции </a:t>
          </a:r>
        </a:p>
      </dgm:t>
    </dgm:pt>
    <dgm:pt modelId="{A3C66415-797C-41EB-912A-7671A03EBCE2}" type="parTrans" cxnId="{DBD0885E-B8DC-4D0C-AC51-9AE3ED4EBAD4}">
      <dgm:prSet/>
      <dgm:spPr/>
      <dgm:t>
        <a:bodyPr/>
        <a:lstStyle/>
        <a:p>
          <a:endParaRPr lang="ru-RU"/>
        </a:p>
      </dgm:t>
    </dgm:pt>
    <dgm:pt modelId="{E8C7C238-EBCC-40EA-B8A0-5D0DEFDE7E69}" type="sibTrans" cxnId="{DBD0885E-B8DC-4D0C-AC51-9AE3ED4EBAD4}">
      <dgm:prSet/>
      <dgm:spPr/>
      <dgm:t>
        <a:bodyPr/>
        <a:lstStyle/>
        <a:p>
          <a:endParaRPr lang="ru-RU"/>
        </a:p>
      </dgm:t>
    </dgm:pt>
    <dgm:pt modelId="{353A9FD6-8EC0-4E16-A3B0-6EA95BE6EEB4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Взрослый делает отдельные операции</a:t>
          </a:r>
        </a:p>
      </dgm:t>
    </dgm:pt>
    <dgm:pt modelId="{74A2B9C3-7978-46F5-ABE9-5446729FF830}" type="parTrans" cxnId="{E87299CB-3EAE-4E3F-A3A6-A8BF60495C23}">
      <dgm:prSet/>
      <dgm:spPr/>
      <dgm:t>
        <a:bodyPr/>
        <a:lstStyle/>
        <a:p>
          <a:endParaRPr lang="ru-RU"/>
        </a:p>
      </dgm:t>
    </dgm:pt>
    <dgm:pt modelId="{14E9781C-DF17-4A1F-8618-A5917DAEEF07}" type="sibTrans" cxnId="{E87299CB-3EAE-4E3F-A3A6-A8BF60495C23}">
      <dgm:prSet/>
      <dgm:spPr/>
      <dgm:t>
        <a:bodyPr/>
        <a:lstStyle/>
        <a:p>
          <a:endParaRPr lang="ru-RU"/>
        </a:p>
      </dgm:t>
    </dgm:pt>
    <dgm:pt modelId="{C6A1607D-266D-496F-8091-25BF357CA5F8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Ребенок делает сам </a:t>
          </a:r>
        </a:p>
      </dgm:t>
    </dgm:pt>
    <dgm:pt modelId="{6D302747-5F53-4AC1-8704-21F6280DC44C}" type="parTrans" cxnId="{63B17C01-1438-4B89-B75A-A97C858EDFAA}">
      <dgm:prSet/>
      <dgm:spPr/>
      <dgm:t>
        <a:bodyPr/>
        <a:lstStyle/>
        <a:p>
          <a:endParaRPr lang="ru-RU"/>
        </a:p>
      </dgm:t>
    </dgm:pt>
    <dgm:pt modelId="{157D0920-7006-4CA0-9AE7-869BC35ED5C7}" type="sibTrans" cxnId="{63B17C01-1438-4B89-B75A-A97C858EDFAA}">
      <dgm:prSet/>
      <dgm:spPr/>
      <dgm:t>
        <a:bodyPr/>
        <a:lstStyle/>
        <a:p>
          <a:endParaRPr lang="ru-RU"/>
        </a:p>
      </dgm:t>
    </dgm:pt>
    <dgm:pt modelId="{82DF8854-7525-4089-B7CD-4935F781FF54}" type="pres">
      <dgm:prSet presAssocID="{C0B770D6-C12C-4B88-8D2F-318FB10D5FFE}" presName="CompostProcess" presStyleCnt="0">
        <dgm:presLayoutVars>
          <dgm:dir/>
          <dgm:resizeHandles val="exact"/>
        </dgm:presLayoutVars>
      </dgm:prSet>
      <dgm:spPr/>
    </dgm:pt>
    <dgm:pt modelId="{5FE146FD-5E85-4A64-AE60-3A0CAFB50A08}" type="pres">
      <dgm:prSet presAssocID="{C0B770D6-C12C-4B88-8D2F-318FB10D5FFE}" presName="arrow" presStyleLbl="bgShp" presStyleIdx="0" presStyleCnt="1"/>
      <dgm:spPr/>
    </dgm:pt>
    <dgm:pt modelId="{84DB90F4-6E68-43DD-8AE0-32FD79EEE4AB}" type="pres">
      <dgm:prSet presAssocID="{C0B770D6-C12C-4B88-8D2F-318FB10D5FFE}" presName="linearProcess" presStyleCnt="0"/>
      <dgm:spPr/>
    </dgm:pt>
    <dgm:pt modelId="{61E12990-8781-4879-A66D-D4ADDD2E9D85}" type="pres">
      <dgm:prSet presAssocID="{F70E7619-AE63-4975-94F1-A49F37B431B6}" presName="textNode" presStyleLbl="node1" presStyleIdx="0" presStyleCnt="4">
        <dgm:presLayoutVars>
          <dgm:bulletEnabled val="1"/>
        </dgm:presLayoutVars>
      </dgm:prSet>
      <dgm:spPr/>
    </dgm:pt>
    <dgm:pt modelId="{9861214B-3D55-42BB-AC57-ECB67C4807E8}" type="pres">
      <dgm:prSet presAssocID="{67478AE4-3758-4AB4-B6C9-316AD654AE80}" presName="sibTrans" presStyleCnt="0"/>
      <dgm:spPr/>
    </dgm:pt>
    <dgm:pt modelId="{B0849F35-CC6D-4ECD-AEB6-217C549A18B6}" type="pres">
      <dgm:prSet presAssocID="{0617D22B-2243-44D8-98F6-A22C789B481C}" presName="textNode" presStyleLbl="node1" presStyleIdx="1" presStyleCnt="4">
        <dgm:presLayoutVars>
          <dgm:bulletEnabled val="1"/>
        </dgm:presLayoutVars>
      </dgm:prSet>
      <dgm:spPr/>
    </dgm:pt>
    <dgm:pt modelId="{DE6DD27F-1A6D-4AC6-817D-C443B34BF09A}" type="pres">
      <dgm:prSet presAssocID="{E8C7C238-EBCC-40EA-B8A0-5D0DEFDE7E69}" presName="sibTrans" presStyleCnt="0"/>
      <dgm:spPr/>
    </dgm:pt>
    <dgm:pt modelId="{E39893EF-45BD-45AE-A57C-359E2AF08620}" type="pres">
      <dgm:prSet presAssocID="{353A9FD6-8EC0-4E16-A3B0-6EA95BE6EEB4}" presName="textNode" presStyleLbl="node1" presStyleIdx="2" presStyleCnt="4">
        <dgm:presLayoutVars>
          <dgm:bulletEnabled val="1"/>
        </dgm:presLayoutVars>
      </dgm:prSet>
      <dgm:spPr/>
    </dgm:pt>
    <dgm:pt modelId="{07CFE7BC-D1C2-4DBE-8A54-2966D35B8987}" type="pres">
      <dgm:prSet presAssocID="{14E9781C-DF17-4A1F-8618-A5917DAEEF07}" presName="sibTrans" presStyleCnt="0"/>
      <dgm:spPr/>
    </dgm:pt>
    <dgm:pt modelId="{BEC586E5-0F38-4DE1-A096-FC6B999F93C5}" type="pres">
      <dgm:prSet presAssocID="{C6A1607D-266D-496F-8091-25BF357CA5F8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3B17C01-1438-4B89-B75A-A97C858EDFAA}" srcId="{C0B770D6-C12C-4B88-8D2F-318FB10D5FFE}" destId="{C6A1607D-266D-496F-8091-25BF357CA5F8}" srcOrd="3" destOrd="0" parTransId="{6D302747-5F53-4AC1-8704-21F6280DC44C}" sibTransId="{157D0920-7006-4CA0-9AE7-869BC35ED5C7}"/>
    <dgm:cxn modelId="{9439CA07-4D85-4A9A-AF1D-AA8D9DD021C5}" type="presOf" srcId="{C0B770D6-C12C-4B88-8D2F-318FB10D5FFE}" destId="{82DF8854-7525-4089-B7CD-4935F781FF54}" srcOrd="0" destOrd="0" presId="urn:microsoft.com/office/officeart/2005/8/layout/hProcess9"/>
    <dgm:cxn modelId="{9464143B-C984-4DA6-9337-0E4B77C2DAE3}" type="presOf" srcId="{F70E7619-AE63-4975-94F1-A49F37B431B6}" destId="{61E12990-8781-4879-A66D-D4ADDD2E9D85}" srcOrd="0" destOrd="0" presId="urn:microsoft.com/office/officeart/2005/8/layout/hProcess9"/>
    <dgm:cxn modelId="{DBD0885E-B8DC-4D0C-AC51-9AE3ED4EBAD4}" srcId="{C0B770D6-C12C-4B88-8D2F-318FB10D5FFE}" destId="{0617D22B-2243-44D8-98F6-A22C789B481C}" srcOrd="1" destOrd="0" parTransId="{A3C66415-797C-41EB-912A-7671A03EBCE2}" sibTransId="{E8C7C238-EBCC-40EA-B8A0-5D0DEFDE7E69}"/>
    <dgm:cxn modelId="{B4526296-6C71-443C-BA39-EF37F9623C31}" type="presOf" srcId="{C6A1607D-266D-496F-8091-25BF357CA5F8}" destId="{BEC586E5-0F38-4DE1-A096-FC6B999F93C5}" srcOrd="0" destOrd="0" presId="urn:microsoft.com/office/officeart/2005/8/layout/hProcess9"/>
    <dgm:cxn modelId="{631AD4C6-CE1F-4812-B2BA-A39B5C8D6854}" type="presOf" srcId="{0617D22B-2243-44D8-98F6-A22C789B481C}" destId="{B0849F35-CC6D-4ECD-AEB6-217C549A18B6}" srcOrd="0" destOrd="0" presId="urn:microsoft.com/office/officeart/2005/8/layout/hProcess9"/>
    <dgm:cxn modelId="{E87299CB-3EAE-4E3F-A3A6-A8BF60495C23}" srcId="{C0B770D6-C12C-4B88-8D2F-318FB10D5FFE}" destId="{353A9FD6-8EC0-4E16-A3B0-6EA95BE6EEB4}" srcOrd="2" destOrd="0" parTransId="{74A2B9C3-7978-46F5-ABE9-5446729FF830}" sibTransId="{14E9781C-DF17-4A1F-8618-A5917DAEEF07}"/>
    <dgm:cxn modelId="{378E73D3-6BB3-42FE-B801-D9EE45AEAF01}" srcId="{C0B770D6-C12C-4B88-8D2F-318FB10D5FFE}" destId="{F70E7619-AE63-4975-94F1-A49F37B431B6}" srcOrd="0" destOrd="0" parTransId="{04240E92-363C-496E-BF91-D9D75FCD48F3}" sibTransId="{67478AE4-3758-4AB4-B6C9-316AD654AE80}"/>
    <dgm:cxn modelId="{5D2155ED-BF0F-43A6-B597-2940AC9A5277}" type="presOf" srcId="{353A9FD6-8EC0-4E16-A3B0-6EA95BE6EEB4}" destId="{E39893EF-45BD-45AE-A57C-359E2AF08620}" srcOrd="0" destOrd="0" presId="urn:microsoft.com/office/officeart/2005/8/layout/hProcess9"/>
    <dgm:cxn modelId="{E4DC2D80-24AB-46A7-B964-97A70E213425}" type="presParOf" srcId="{82DF8854-7525-4089-B7CD-4935F781FF54}" destId="{5FE146FD-5E85-4A64-AE60-3A0CAFB50A08}" srcOrd="0" destOrd="0" presId="urn:microsoft.com/office/officeart/2005/8/layout/hProcess9"/>
    <dgm:cxn modelId="{FAAB3A27-BA3F-4C8B-BE4E-B892D74348B7}" type="presParOf" srcId="{82DF8854-7525-4089-B7CD-4935F781FF54}" destId="{84DB90F4-6E68-43DD-8AE0-32FD79EEE4AB}" srcOrd="1" destOrd="0" presId="urn:microsoft.com/office/officeart/2005/8/layout/hProcess9"/>
    <dgm:cxn modelId="{78A77AE8-CDB9-4496-A1F8-B5A1C42928D4}" type="presParOf" srcId="{84DB90F4-6E68-43DD-8AE0-32FD79EEE4AB}" destId="{61E12990-8781-4879-A66D-D4ADDD2E9D85}" srcOrd="0" destOrd="0" presId="urn:microsoft.com/office/officeart/2005/8/layout/hProcess9"/>
    <dgm:cxn modelId="{3F850D3B-5C5F-447E-BC01-AB52D1FC22B4}" type="presParOf" srcId="{84DB90F4-6E68-43DD-8AE0-32FD79EEE4AB}" destId="{9861214B-3D55-42BB-AC57-ECB67C4807E8}" srcOrd="1" destOrd="0" presId="urn:microsoft.com/office/officeart/2005/8/layout/hProcess9"/>
    <dgm:cxn modelId="{4B3F460F-87C5-4C86-A409-8E7726D573D9}" type="presParOf" srcId="{84DB90F4-6E68-43DD-8AE0-32FD79EEE4AB}" destId="{B0849F35-CC6D-4ECD-AEB6-217C549A18B6}" srcOrd="2" destOrd="0" presId="urn:microsoft.com/office/officeart/2005/8/layout/hProcess9"/>
    <dgm:cxn modelId="{54EEEF32-E8B3-4163-B895-97F30A42DF0C}" type="presParOf" srcId="{84DB90F4-6E68-43DD-8AE0-32FD79EEE4AB}" destId="{DE6DD27F-1A6D-4AC6-817D-C443B34BF09A}" srcOrd="3" destOrd="0" presId="urn:microsoft.com/office/officeart/2005/8/layout/hProcess9"/>
    <dgm:cxn modelId="{EC20780B-6C2F-41EC-BCAC-94715AA58765}" type="presParOf" srcId="{84DB90F4-6E68-43DD-8AE0-32FD79EEE4AB}" destId="{E39893EF-45BD-45AE-A57C-359E2AF08620}" srcOrd="4" destOrd="0" presId="urn:microsoft.com/office/officeart/2005/8/layout/hProcess9"/>
    <dgm:cxn modelId="{59AA12F2-421F-49B9-AD92-4AEE666E2C19}" type="presParOf" srcId="{84DB90F4-6E68-43DD-8AE0-32FD79EEE4AB}" destId="{07CFE7BC-D1C2-4DBE-8A54-2966D35B8987}" srcOrd="5" destOrd="0" presId="urn:microsoft.com/office/officeart/2005/8/layout/hProcess9"/>
    <dgm:cxn modelId="{E6353A32-0F9B-477C-ADF2-9F280B3F1DA6}" type="presParOf" srcId="{84DB90F4-6E68-43DD-8AE0-32FD79EEE4AB}" destId="{BEC586E5-0F38-4DE1-A096-FC6B999F93C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4BF9EF-2599-447D-83B7-9B09C6F0D651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B45F842-E708-4ABD-B0B7-1F1CE74DE3F7}">
      <dgm:prSet phldrT="[Текст]"/>
      <dgm:spPr/>
      <dgm:t>
        <a:bodyPr/>
        <a:lstStyle/>
        <a:p>
          <a:r>
            <a:rPr lang="ru-RU" dirty="0"/>
            <a:t>Удобно </a:t>
          </a:r>
        </a:p>
      </dgm:t>
    </dgm:pt>
    <dgm:pt modelId="{E2E391DF-9E51-4FCF-AE24-D8C0EF6D1B77}" type="parTrans" cxnId="{8D1955F6-B724-42AA-9934-31BDE03C8CF8}">
      <dgm:prSet/>
      <dgm:spPr/>
      <dgm:t>
        <a:bodyPr/>
        <a:lstStyle/>
        <a:p>
          <a:endParaRPr lang="ru-RU"/>
        </a:p>
      </dgm:t>
    </dgm:pt>
    <dgm:pt modelId="{45CE50AD-4821-4C69-86FF-8A55BD0E9A34}" type="sibTrans" cxnId="{8D1955F6-B724-42AA-9934-31BDE03C8CF8}">
      <dgm:prSet/>
      <dgm:spPr/>
      <dgm:t>
        <a:bodyPr/>
        <a:lstStyle/>
        <a:p>
          <a:endParaRPr lang="ru-RU"/>
        </a:p>
      </dgm:t>
    </dgm:pt>
    <dgm:pt modelId="{93C199D4-6F54-40A0-B133-12722B3A83D1}">
      <dgm:prSet phldrT="[Текст]"/>
      <dgm:spPr/>
      <dgm:t>
        <a:bodyPr/>
        <a:lstStyle/>
        <a:p>
          <a:r>
            <a:rPr lang="ru-RU" dirty="0"/>
            <a:t>Обувь на «липучке»</a:t>
          </a:r>
        </a:p>
      </dgm:t>
    </dgm:pt>
    <dgm:pt modelId="{BB8A5C4D-DE9E-47BF-863D-E9F3E0614F7A}" type="parTrans" cxnId="{F0680DFA-945C-4B05-B856-F53F3051801A}">
      <dgm:prSet/>
      <dgm:spPr/>
      <dgm:t>
        <a:bodyPr/>
        <a:lstStyle/>
        <a:p>
          <a:endParaRPr lang="ru-RU"/>
        </a:p>
      </dgm:t>
    </dgm:pt>
    <dgm:pt modelId="{3CCDCB1C-8E02-4F0D-8122-48B7E57C9D75}" type="sibTrans" cxnId="{F0680DFA-945C-4B05-B856-F53F3051801A}">
      <dgm:prSet/>
      <dgm:spPr/>
      <dgm:t>
        <a:bodyPr/>
        <a:lstStyle/>
        <a:p>
          <a:endParaRPr lang="ru-RU"/>
        </a:p>
      </dgm:t>
    </dgm:pt>
    <dgm:pt modelId="{B228E726-3E9A-4DD2-998D-3A2CD4F3E1F8}">
      <dgm:prSet phldrT="[Текст]"/>
      <dgm:spPr/>
      <dgm:t>
        <a:bodyPr/>
        <a:lstStyle/>
        <a:p>
          <a:r>
            <a:rPr lang="ru-RU" dirty="0"/>
            <a:t>Кофты со свободным воротом</a:t>
          </a:r>
        </a:p>
      </dgm:t>
    </dgm:pt>
    <dgm:pt modelId="{536F024C-102F-4AAC-BA30-0C869CB03EE4}" type="parTrans" cxnId="{5FD1D0F9-CA23-4FC5-856E-A9883D40F198}">
      <dgm:prSet/>
      <dgm:spPr/>
      <dgm:t>
        <a:bodyPr/>
        <a:lstStyle/>
        <a:p>
          <a:endParaRPr lang="ru-RU"/>
        </a:p>
      </dgm:t>
    </dgm:pt>
    <dgm:pt modelId="{E1BA7B79-D292-4555-A3B0-74C486069321}" type="sibTrans" cxnId="{5FD1D0F9-CA23-4FC5-856E-A9883D40F198}">
      <dgm:prSet/>
      <dgm:spPr/>
      <dgm:t>
        <a:bodyPr/>
        <a:lstStyle/>
        <a:p>
          <a:endParaRPr lang="ru-RU"/>
        </a:p>
      </dgm:t>
    </dgm:pt>
    <dgm:pt modelId="{E88DC6EB-64FA-4C76-9E6E-86A1D5DB61E2}">
      <dgm:prSet phldrT="[Текст]"/>
      <dgm:spPr/>
      <dgm:t>
        <a:bodyPr/>
        <a:lstStyle/>
        <a:p>
          <a:r>
            <a:rPr lang="ru-RU" dirty="0"/>
            <a:t>Неудобно</a:t>
          </a:r>
        </a:p>
      </dgm:t>
    </dgm:pt>
    <dgm:pt modelId="{CB38C2D3-60DE-4925-AB1F-4E208F854D68}" type="parTrans" cxnId="{B082C616-A33F-4996-BA35-0F89EB37E3A6}">
      <dgm:prSet/>
      <dgm:spPr/>
      <dgm:t>
        <a:bodyPr/>
        <a:lstStyle/>
        <a:p>
          <a:endParaRPr lang="ru-RU"/>
        </a:p>
      </dgm:t>
    </dgm:pt>
    <dgm:pt modelId="{F08108E3-658E-4686-9A41-E6599E8F5D4B}" type="sibTrans" cxnId="{B082C616-A33F-4996-BA35-0F89EB37E3A6}">
      <dgm:prSet/>
      <dgm:spPr/>
      <dgm:t>
        <a:bodyPr/>
        <a:lstStyle/>
        <a:p>
          <a:endParaRPr lang="ru-RU"/>
        </a:p>
      </dgm:t>
    </dgm:pt>
    <dgm:pt modelId="{7E81B343-1A9E-48DB-86DA-B6B95737C643}">
      <dgm:prSet phldrT="[Текст]"/>
      <dgm:spPr/>
      <dgm:t>
        <a:bodyPr/>
        <a:lstStyle/>
        <a:p>
          <a:r>
            <a:rPr lang="ru-RU" dirty="0"/>
            <a:t>Обувь со шнуровкой</a:t>
          </a:r>
        </a:p>
      </dgm:t>
    </dgm:pt>
    <dgm:pt modelId="{8CF5572A-25E8-4D27-BC22-E98229317C22}" type="parTrans" cxnId="{3F29CEDE-F11F-43BA-BF26-1EE6164375CE}">
      <dgm:prSet/>
      <dgm:spPr/>
      <dgm:t>
        <a:bodyPr/>
        <a:lstStyle/>
        <a:p>
          <a:endParaRPr lang="ru-RU"/>
        </a:p>
      </dgm:t>
    </dgm:pt>
    <dgm:pt modelId="{E0EEE57B-6745-49FC-B8B7-761D25B21A19}" type="sibTrans" cxnId="{3F29CEDE-F11F-43BA-BF26-1EE6164375CE}">
      <dgm:prSet/>
      <dgm:spPr/>
      <dgm:t>
        <a:bodyPr/>
        <a:lstStyle/>
        <a:p>
          <a:endParaRPr lang="ru-RU"/>
        </a:p>
      </dgm:t>
    </dgm:pt>
    <dgm:pt modelId="{55910434-2C2B-4A4B-81CD-BFAEB1A94FFE}">
      <dgm:prSet phldrT="[Текст]"/>
      <dgm:spPr/>
      <dgm:t>
        <a:bodyPr/>
        <a:lstStyle/>
        <a:p>
          <a:r>
            <a:rPr lang="ru-RU" dirty="0"/>
            <a:t>Застежка «молния»</a:t>
          </a:r>
        </a:p>
      </dgm:t>
    </dgm:pt>
    <dgm:pt modelId="{36AC658E-4638-446A-9547-8F2F8BED8BBC}" type="parTrans" cxnId="{45B230AE-87D4-4511-A1A2-EAEB03B30EF2}">
      <dgm:prSet/>
      <dgm:spPr/>
      <dgm:t>
        <a:bodyPr/>
        <a:lstStyle/>
        <a:p>
          <a:endParaRPr lang="ru-RU"/>
        </a:p>
      </dgm:t>
    </dgm:pt>
    <dgm:pt modelId="{582B2EFF-2579-47F1-9E33-07A84AE96BBD}" type="sibTrans" cxnId="{45B230AE-87D4-4511-A1A2-EAEB03B30EF2}">
      <dgm:prSet/>
      <dgm:spPr/>
      <dgm:t>
        <a:bodyPr/>
        <a:lstStyle/>
        <a:p>
          <a:endParaRPr lang="ru-RU"/>
        </a:p>
      </dgm:t>
    </dgm:pt>
    <dgm:pt modelId="{5A1C7EFA-C175-4A4A-B99B-9C123CB0A6C5}">
      <dgm:prSet phldrT="[Текст]"/>
      <dgm:spPr/>
      <dgm:t>
        <a:bodyPr/>
        <a:lstStyle/>
        <a:p>
          <a:endParaRPr lang="ru-RU" dirty="0"/>
        </a:p>
      </dgm:t>
    </dgm:pt>
    <dgm:pt modelId="{BC9BC355-B520-4DA8-8927-225605F56E6D}" type="parTrans" cxnId="{A81B24D8-9CA8-459C-BB67-17CF433D6967}">
      <dgm:prSet/>
      <dgm:spPr/>
      <dgm:t>
        <a:bodyPr/>
        <a:lstStyle/>
        <a:p>
          <a:endParaRPr lang="ru-RU"/>
        </a:p>
      </dgm:t>
    </dgm:pt>
    <dgm:pt modelId="{F573DE31-D79F-4A5B-81B9-360D28B843DC}" type="sibTrans" cxnId="{A81B24D8-9CA8-459C-BB67-17CF433D6967}">
      <dgm:prSet/>
      <dgm:spPr/>
      <dgm:t>
        <a:bodyPr/>
        <a:lstStyle/>
        <a:p>
          <a:endParaRPr lang="ru-RU"/>
        </a:p>
      </dgm:t>
    </dgm:pt>
    <dgm:pt modelId="{CD129B9D-45AE-4A06-A6EF-9AE4FB6CD653}">
      <dgm:prSet phldrT="[Текст]"/>
      <dgm:spPr/>
      <dgm:t>
        <a:bodyPr/>
        <a:lstStyle/>
        <a:p>
          <a:r>
            <a:rPr lang="ru-RU" dirty="0"/>
            <a:t>Варежки   </a:t>
          </a:r>
        </a:p>
      </dgm:t>
    </dgm:pt>
    <dgm:pt modelId="{641A4CF9-88DD-46D4-8661-5321C34F54F2}" type="parTrans" cxnId="{AFF08DA2-15E9-49F4-9288-E783A6A7C2DA}">
      <dgm:prSet/>
      <dgm:spPr/>
      <dgm:t>
        <a:bodyPr/>
        <a:lstStyle/>
        <a:p>
          <a:endParaRPr lang="ru-RU"/>
        </a:p>
      </dgm:t>
    </dgm:pt>
    <dgm:pt modelId="{5CD66EA3-824B-43B0-AE8C-CD6C90509B11}" type="sibTrans" cxnId="{AFF08DA2-15E9-49F4-9288-E783A6A7C2DA}">
      <dgm:prSet/>
      <dgm:spPr/>
      <dgm:t>
        <a:bodyPr/>
        <a:lstStyle/>
        <a:p>
          <a:endParaRPr lang="ru-RU"/>
        </a:p>
      </dgm:t>
    </dgm:pt>
    <dgm:pt modelId="{2F160F35-3FC7-43A7-94FC-683E54A44930}">
      <dgm:prSet phldrT="[Текст]"/>
      <dgm:spPr/>
      <dgm:t>
        <a:bodyPr/>
        <a:lstStyle/>
        <a:p>
          <a:r>
            <a:rPr lang="ru-RU" dirty="0"/>
            <a:t>Тесная одежда</a:t>
          </a:r>
        </a:p>
      </dgm:t>
    </dgm:pt>
    <dgm:pt modelId="{736C0118-7AAE-4049-B11B-B903644EE408}" type="parTrans" cxnId="{356617CC-FD01-4CF4-8924-B8AAC290DD59}">
      <dgm:prSet/>
      <dgm:spPr/>
      <dgm:t>
        <a:bodyPr/>
        <a:lstStyle/>
        <a:p>
          <a:endParaRPr lang="ru-RU"/>
        </a:p>
      </dgm:t>
    </dgm:pt>
    <dgm:pt modelId="{73198CD8-72B9-4DD9-AF4C-DEA4CC3D7DE5}" type="sibTrans" cxnId="{356617CC-FD01-4CF4-8924-B8AAC290DD59}">
      <dgm:prSet/>
      <dgm:spPr/>
      <dgm:t>
        <a:bodyPr/>
        <a:lstStyle/>
        <a:p>
          <a:endParaRPr lang="ru-RU"/>
        </a:p>
      </dgm:t>
    </dgm:pt>
    <dgm:pt modelId="{A550FCE3-8FCD-451B-86A6-179DAFDB2ABC}">
      <dgm:prSet phldrT="[Текст]"/>
      <dgm:spPr/>
      <dgm:t>
        <a:bodyPr/>
        <a:lstStyle/>
        <a:p>
          <a:r>
            <a:rPr lang="ru-RU" dirty="0"/>
            <a:t>Пуговицы</a:t>
          </a:r>
        </a:p>
      </dgm:t>
    </dgm:pt>
    <dgm:pt modelId="{7D9B3DA5-0F3A-483D-A178-6F8D14D44A9B}" type="parTrans" cxnId="{A9E468D8-017D-4FC5-B663-09E5D9B5D1AC}">
      <dgm:prSet/>
      <dgm:spPr/>
      <dgm:t>
        <a:bodyPr/>
        <a:lstStyle/>
        <a:p>
          <a:endParaRPr lang="ru-RU"/>
        </a:p>
      </dgm:t>
    </dgm:pt>
    <dgm:pt modelId="{5D89BFBE-94E4-4ECD-BA77-CE221AE7F623}" type="sibTrans" cxnId="{A9E468D8-017D-4FC5-B663-09E5D9B5D1AC}">
      <dgm:prSet/>
      <dgm:spPr/>
      <dgm:t>
        <a:bodyPr/>
        <a:lstStyle/>
        <a:p>
          <a:endParaRPr lang="ru-RU"/>
        </a:p>
      </dgm:t>
    </dgm:pt>
    <dgm:pt modelId="{4FE1732D-EC70-4441-927A-16AC7E326D2C}">
      <dgm:prSet phldrT="[Текст]"/>
      <dgm:spPr/>
      <dgm:t>
        <a:bodyPr/>
        <a:lstStyle/>
        <a:p>
          <a:r>
            <a:rPr lang="ru-RU" dirty="0"/>
            <a:t>Перчатки </a:t>
          </a:r>
        </a:p>
      </dgm:t>
    </dgm:pt>
    <dgm:pt modelId="{1F42A290-FFB1-4BFA-8629-DFA9FDD6B56B}" type="parTrans" cxnId="{5B6B30D2-7955-460B-A2E3-A4FE3766BA85}">
      <dgm:prSet/>
      <dgm:spPr/>
      <dgm:t>
        <a:bodyPr/>
        <a:lstStyle/>
        <a:p>
          <a:endParaRPr lang="ru-RU"/>
        </a:p>
      </dgm:t>
    </dgm:pt>
    <dgm:pt modelId="{ADD227EA-3266-4EFD-84B7-5B02DF67F6A9}" type="sibTrans" cxnId="{5B6B30D2-7955-460B-A2E3-A4FE3766BA85}">
      <dgm:prSet/>
      <dgm:spPr/>
      <dgm:t>
        <a:bodyPr/>
        <a:lstStyle/>
        <a:p>
          <a:endParaRPr lang="ru-RU"/>
        </a:p>
      </dgm:t>
    </dgm:pt>
    <dgm:pt modelId="{0D27CE54-E8F1-4FE2-9C5E-DA4B99500394}" type="pres">
      <dgm:prSet presAssocID="{A44BF9EF-2599-447D-83B7-9B09C6F0D651}" presName="Name0" presStyleCnt="0">
        <dgm:presLayoutVars>
          <dgm:dir/>
          <dgm:animLvl val="lvl"/>
          <dgm:resizeHandles val="exact"/>
        </dgm:presLayoutVars>
      </dgm:prSet>
      <dgm:spPr/>
    </dgm:pt>
    <dgm:pt modelId="{2B2C392D-0C42-426C-9640-FD0011A280C9}" type="pres">
      <dgm:prSet presAssocID="{4B45F842-E708-4ABD-B0B7-1F1CE74DE3F7}" presName="composite" presStyleCnt="0"/>
      <dgm:spPr/>
    </dgm:pt>
    <dgm:pt modelId="{C307A49E-DF45-4938-922F-A3BF20EAD814}" type="pres">
      <dgm:prSet presAssocID="{4B45F842-E708-4ABD-B0B7-1F1CE74DE3F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2378D22-F31D-46BA-9779-F77589B7444A}" type="pres">
      <dgm:prSet presAssocID="{4B45F842-E708-4ABD-B0B7-1F1CE74DE3F7}" presName="desTx" presStyleLbl="alignAccFollowNode1" presStyleIdx="0" presStyleCnt="2">
        <dgm:presLayoutVars>
          <dgm:bulletEnabled val="1"/>
        </dgm:presLayoutVars>
      </dgm:prSet>
      <dgm:spPr/>
    </dgm:pt>
    <dgm:pt modelId="{84C3E19F-C739-441C-B048-D8B09E6CEE0D}" type="pres">
      <dgm:prSet presAssocID="{45CE50AD-4821-4C69-86FF-8A55BD0E9A34}" presName="space" presStyleCnt="0"/>
      <dgm:spPr/>
    </dgm:pt>
    <dgm:pt modelId="{31DF0603-FEA4-48B7-934B-8F43EABD937F}" type="pres">
      <dgm:prSet presAssocID="{E88DC6EB-64FA-4C76-9E6E-86A1D5DB61E2}" presName="composite" presStyleCnt="0"/>
      <dgm:spPr/>
    </dgm:pt>
    <dgm:pt modelId="{B6940C42-2FF0-4EDF-860D-EAD05BA729DB}" type="pres">
      <dgm:prSet presAssocID="{E88DC6EB-64FA-4C76-9E6E-86A1D5DB61E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7AB39A2-3C4A-4349-B9A3-30751AD1CB9B}" type="pres">
      <dgm:prSet presAssocID="{E88DC6EB-64FA-4C76-9E6E-86A1D5DB61E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E35B102-2A57-44A9-9F2F-E16DE2CF19E8}" type="presOf" srcId="{CD129B9D-45AE-4A06-A6EF-9AE4FB6CD653}" destId="{12378D22-F31D-46BA-9779-F77589B7444A}" srcOrd="0" destOrd="3" presId="urn:microsoft.com/office/officeart/2005/8/layout/hList1"/>
    <dgm:cxn modelId="{B082C616-A33F-4996-BA35-0F89EB37E3A6}" srcId="{A44BF9EF-2599-447D-83B7-9B09C6F0D651}" destId="{E88DC6EB-64FA-4C76-9E6E-86A1D5DB61E2}" srcOrd="1" destOrd="0" parTransId="{CB38C2D3-60DE-4925-AB1F-4E208F854D68}" sibTransId="{F08108E3-658E-4686-9A41-E6599E8F5D4B}"/>
    <dgm:cxn modelId="{32E49B34-D88D-4F84-AC4E-184D6BE305C9}" type="presOf" srcId="{55910434-2C2B-4A4B-81CD-BFAEB1A94FFE}" destId="{12378D22-F31D-46BA-9779-F77589B7444A}" srcOrd="0" destOrd="2" presId="urn:microsoft.com/office/officeart/2005/8/layout/hList1"/>
    <dgm:cxn modelId="{3FC2EC3D-1F2A-49A1-82A2-13014FC186E1}" type="presOf" srcId="{93C199D4-6F54-40A0-B133-12722B3A83D1}" destId="{12378D22-F31D-46BA-9779-F77589B7444A}" srcOrd="0" destOrd="0" presId="urn:microsoft.com/office/officeart/2005/8/layout/hList1"/>
    <dgm:cxn modelId="{2D4AD761-DDA4-4E26-98FC-0E179C0FA31E}" type="presOf" srcId="{5A1C7EFA-C175-4A4A-B99B-9C123CB0A6C5}" destId="{12378D22-F31D-46BA-9779-F77589B7444A}" srcOrd="0" destOrd="4" presId="urn:microsoft.com/office/officeart/2005/8/layout/hList1"/>
    <dgm:cxn modelId="{99FA0144-50E3-4A47-865C-949774B6DD5B}" type="presOf" srcId="{A44BF9EF-2599-447D-83B7-9B09C6F0D651}" destId="{0D27CE54-E8F1-4FE2-9C5E-DA4B99500394}" srcOrd="0" destOrd="0" presId="urn:microsoft.com/office/officeart/2005/8/layout/hList1"/>
    <dgm:cxn modelId="{3A89676B-022D-4F93-913F-77C8E7A72FED}" type="presOf" srcId="{B228E726-3E9A-4DD2-998D-3A2CD4F3E1F8}" destId="{12378D22-F31D-46BA-9779-F77589B7444A}" srcOrd="0" destOrd="1" presId="urn:microsoft.com/office/officeart/2005/8/layout/hList1"/>
    <dgm:cxn modelId="{C880E64D-4D1F-4597-AA1A-051E7AC0BB43}" type="presOf" srcId="{4FE1732D-EC70-4441-927A-16AC7E326D2C}" destId="{D7AB39A2-3C4A-4349-B9A3-30751AD1CB9B}" srcOrd="0" destOrd="3" presId="urn:microsoft.com/office/officeart/2005/8/layout/hList1"/>
    <dgm:cxn modelId="{926F4757-D3D9-42B7-B7E8-5DE4BD53FC95}" type="presOf" srcId="{E88DC6EB-64FA-4C76-9E6E-86A1D5DB61E2}" destId="{B6940C42-2FF0-4EDF-860D-EAD05BA729DB}" srcOrd="0" destOrd="0" presId="urn:microsoft.com/office/officeart/2005/8/layout/hList1"/>
    <dgm:cxn modelId="{7B36CEA0-3056-498D-921C-8FFA855D0DAB}" type="presOf" srcId="{4B45F842-E708-4ABD-B0B7-1F1CE74DE3F7}" destId="{C307A49E-DF45-4938-922F-A3BF20EAD814}" srcOrd="0" destOrd="0" presId="urn:microsoft.com/office/officeart/2005/8/layout/hList1"/>
    <dgm:cxn modelId="{AFF08DA2-15E9-49F4-9288-E783A6A7C2DA}" srcId="{4B45F842-E708-4ABD-B0B7-1F1CE74DE3F7}" destId="{CD129B9D-45AE-4A06-A6EF-9AE4FB6CD653}" srcOrd="3" destOrd="0" parTransId="{641A4CF9-88DD-46D4-8661-5321C34F54F2}" sibTransId="{5CD66EA3-824B-43B0-AE8C-CD6C90509B11}"/>
    <dgm:cxn modelId="{45B230AE-87D4-4511-A1A2-EAEB03B30EF2}" srcId="{4B45F842-E708-4ABD-B0B7-1F1CE74DE3F7}" destId="{55910434-2C2B-4A4B-81CD-BFAEB1A94FFE}" srcOrd="2" destOrd="0" parTransId="{36AC658E-4638-446A-9547-8F2F8BED8BBC}" sibTransId="{582B2EFF-2579-47F1-9E33-07A84AE96BBD}"/>
    <dgm:cxn modelId="{72B694B7-46E4-4EAE-85DE-F94CC8BA4AA0}" type="presOf" srcId="{7E81B343-1A9E-48DB-86DA-B6B95737C643}" destId="{D7AB39A2-3C4A-4349-B9A3-30751AD1CB9B}" srcOrd="0" destOrd="0" presId="urn:microsoft.com/office/officeart/2005/8/layout/hList1"/>
    <dgm:cxn modelId="{F42833BE-EBE4-4B00-9A83-992C48B9278A}" type="presOf" srcId="{2F160F35-3FC7-43A7-94FC-683E54A44930}" destId="{D7AB39A2-3C4A-4349-B9A3-30751AD1CB9B}" srcOrd="0" destOrd="1" presId="urn:microsoft.com/office/officeart/2005/8/layout/hList1"/>
    <dgm:cxn modelId="{356617CC-FD01-4CF4-8924-B8AAC290DD59}" srcId="{E88DC6EB-64FA-4C76-9E6E-86A1D5DB61E2}" destId="{2F160F35-3FC7-43A7-94FC-683E54A44930}" srcOrd="1" destOrd="0" parTransId="{736C0118-7AAE-4049-B11B-B903644EE408}" sibTransId="{73198CD8-72B9-4DD9-AF4C-DEA4CC3D7DE5}"/>
    <dgm:cxn modelId="{5B6B30D2-7955-460B-A2E3-A4FE3766BA85}" srcId="{E88DC6EB-64FA-4C76-9E6E-86A1D5DB61E2}" destId="{4FE1732D-EC70-4441-927A-16AC7E326D2C}" srcOrd="3" destOrd="0" parTransId="{1F42A290-FFB1-4BFA-8629-DFA9FDD6B56B}" sibTransId="{ADD227EA-3266-4EFD-84B7-5B02DF67F6A9}"/>
    <dgm:cxn modelId="{A81B24D8-9CA8-459C-BB67-17CF433D6967}" srcId="{4B45F842-E708-4ABD-B0B7-1F1CE74DE3F7}" destId="{5A1C7EFA-C175-4A4A-B99B-9C123CB0A6C5}" srcOrd="4" destOrd="0" parTransId="{BC9BC355-B520-4DA8-8927-225605F56E6D}" sibTransId="{F573DE31-D79F-4A5B-81B9-360D28B843DC}"/>
    <dgm:cxn modelId="{A9E468D8-017D-4FC5-B663-09E5D9B5D1AC}" srcId="{E88DC6EB-64FA-4C76-9E6E-86A1D5DB61E2}" destId="{A550FCE3-8FCD-451B-86A6-179DAFDB2ABC}" srcOrd="2" destOrd="0" parTransId="{7D9B3DA5-0F3A-483D-A178-6F8D14D44A9B}" sibTransId="{5D89BFBE-94E4-4ECD-BA77-CE221AE7F623}"/>
    <dgm:cxn modelId="{3F29CEDE-F11F-43BA-BF26-1EE6164375CE}" srcId="{E88DC6EB-64FA-4C76-9E6E-86A1D5DB61E2}" destId="{7E81B343-1A9E-48DB-86DA-B6B95737C643}" srcOrd="0" destOrd="0" parTransId="{8CF5572A-25E8-4D27-BC22-E98229317C22}" sibTransId="{E0EEE57B-6745-49FC-B8B7-761D25B21A19}"/>
    <dgm:cxn modelId="{34D64EE9-361D-4091-8A9C-E78DC952BF33}" type="presOf" srcId="{A550FCE3-8FCD-451B-86A6-179DAFDB2ABC}" destId="{D7AB39A2-3C4A-4349-B9A3-30751AD1CB9B}" srcOrd="0" destOrd="2" presId="urn:microsoft.com/office/officeart/2005/8/layout/hList1"/>
    <dgm:cxn modelId="{8D1955F6-B724-42AA-9934-31BDE03C8CF8}" srcId="{A44BF9EF-2599-447D-83B7-9B09C6F0D651}" destId="{4B45F842-E708-4ABD-B0B7-1F1CE74DE3F7}" srcOrd="0" destOrd="0" parTransId="{E2E391DF-9E51-4FCF-AE24-D8C0EF6D1B77}" sibTransId="{45CE50AD-4821-4C69-86FF-8A55BD0E9A34}"/>
    <dgm:cxn modelId="{5FD1D0F9-CA23-4FC5-856E-A9883D40F198}" srcId="{4B45F842-E708-4ABD-B0B7-1F1CE74DE3F7}" destId="{B228E726-3E9A-4DD2-998D-3A2CD4F3E1F8}" srcOrd="1" destOrd="0" parTransId="{536F024C-102F-4AAC-BA30-0C869CB03EE4}" sibTransId="{E1BA7B79-D292-4555-A3B0-74C486069321}"/>
    <dgm:cxn modelId="{F0680DFA-945C-4B05-B856-F53F3051801A}" srcId="{4B45F842-E708-4ABD-B0B7-1F1CE74DE3F7}" destId="{93C199D4-6F54-40A0-B133-12722B3A83D1}" srcOrd="0" destOrd="0" parTransId="{BB8A5C4D-DE9E-47BF-863D-E9F3E0614F7A}" sibTransId="{3CCDCB1C-8E02-4F0D-8122-48B7E57C9D75}"/>
    <dgm:cxn modelId="{19C81DEF-C6BD-4093-AFD8-107B726B9442}" type="presParOf" srcId="{0D27CE54-E8F1-4FE2-9C5E-DA4B99500394}" destId="{2B2C392D-0C42-426C-9640-FD0011A280C9}" srcOrd="0" destOrd="0" presId="urn:microsoft.com/office/officeart/2005/8/layout/hList1"/>
    <dgm:cxn modelId="{4A375994-F4FB-4448-A470-5BAF32F59DFD}" type="presParOf" srcId="{2B2C392D-0C42-426C-9640-FD0011A280C9}" destId="{C307A49E-DF45-4938-922F-A3BF20EAD814}" srcOrd="0" destOrd="0" presId="urn:microsoft.com/office/officeart/2005/8/layout/hList1"/>
    <dgm:cxn modelId="{7A2F080A-65EB-4FD2-92C7-ABE798A0CA74}" type="presParOf" srcId="{2B2C392D-0C42-426C-9640-FD0011A280C9}" destId="{12378D22-F31D-46BA-9779-F77589B7444A}" srcOrd="1" destOrd="0" presId="urn:microsoft.com/office/officeart/2005/8/layout/hList1"/>
    <dgm:cxn modelId="{1461D2E7-84DD-4328-B04C-2B9FD1393CB1}" type="presParOf" srcId="{0D27CE54-E8F1-4FE2-9C5E-DA4B99500394}" destId="{84C3E19F-C739-441C-B048-D8B09E6CEE0D}" srcOrd="1" destOrd="0" presId="urn:microsoft.com/office/officeart/2005/8/layout/hList1"/>
    <dgm:cxn modelId="{04E8A08D-0FA4-472F-90B8-DE0A2F35B405}" type="presParOf" srcId="{0D27CE54-E8F1-4FE2-9C5E-DA4B99500394}" destId="{31DF0603-FEA4-48B7-934B-8F43EABD937F}" srcOrd="2" destOrd="0" presId="urn:microsoft.com/office/officeart/2005/8/layout/hList1"/>
    <dgm:cxn modelId="{72321B7E-6A62-4701-874A-C34570B03CA5}" type="presParOf" srcId="{31DF0603-FEA4-48B7-934B-8F43EABD937F}" destId="{B6940C42-2FF0-4EDF-860D-EAD05BA729DB}" srcOrd="0" destOrd="0" presId="urn:microsoft.com/office/officeart/2005/8/layout/hList1"/>
    <dgm:cxn modelId="{05787CF5-6501-4935-A3DD-7E27B76583D4}" type="presParOf" srcId="{31DF0603-FEA4-48B7-934B-8F43EABD937F}" destId="{D7AB39A2-3C4A-4349-B9A3-30751AD1CB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18395B-BCEF-4213-A915-0E0085981D7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87E5BBD-9EEC-4BC5-AE99-3D11B669DB26}">
      <dgm:prSet phldrT="[Текст]"/>
      <dgm:spPr/>
      <dgm:t>
        <a:bodyPr/>
        <a:lstStyle/>
        <a:p>
          <a:r>
            <a:rPr lang="ru-RU" dirty="0"/>
            <a:t>Увидеть эмоцию ребенка </a:t>
          </a:r>
        </a:p>
      </dgm:t>
    </dgm:pt>
    <dgm:pt modelId="{9EB4B908-B9A7-42D3-9334-4D63DD8DC2D8}" type="parTrans" cxnId="{783476DB-3D2E-42FC-9793-F16AA9CEE450}">
      <dgm:prSet/>
      <dgm:spPr/>
      <dgm:t>
        <a:bodyPr/>
        <a:lstStyle/>
        <a:p>
          <a:endParaRPr lang="ru-RU"/>
        </a:p>
      </dgm:t>
    </dgm:pt>
    <dgm:pt modelId="{EB33DF37-1990-411B-8475-862D1E03051E}" type="sibTrans" cxnId="{783476DB-3D2E-42FC-9793-F16AA9CEE450}">
      <dgm:prSet/>
      <dgm:spPr/>
      <dgm:t>
        <a:bodyPr/>
        <a:lstStyle/>
        <a:p>
          <a:endParaRPr lang="ru-RU"/>
        </a:p>
      </dgm:t>
    </dgm:pt>
    <dgm:pt modelId="{DAE73A69-3F31-4C1D-A66C-C9E43E6F3C94}">
      <dgm:prSet phldrT="[Текст]"/>
      <dgm:spPr/>
      <dgm:t>
        <a:bodyPr/>
        <a:lstStyle/>
        <a:p>
          <a:r>
            <a:rPr lang="ru-RU" dirty="0"/>
            <a:t>Объяснит, что это нормально</a:t>
          </a:r>
        </a:p>
      </dgm:t>
    </dgm:pt>
    <dgm:pt modelId="{DEC7BFCC-2367-40F5-8AE5-0D705D90EEB7}" type="parTrans" cxnId="{915C254C-2A9B-4F09-8F8D-1AFC006D0B0A}">
      <dgm:prSet/>
      <dgm:spPr/>
      <dgm:t>
        <a:bodyPr/>
        <a:lstStyle/>
        <a:p>
          <a:endParaRPr lang="ru-RU"/>
        </a:p>
      </dgm:t>
    </dgm:pt>
    <dgm:pt modelId="{60400CF6-242D-4158-8984-708140C42195}" type="sibTrans" cxnId="{915C254C-2A9B-4F09-8F8D-1AFC006D0B0A}">
      <dgm:prSet/>
      <dgm:spPr/>
      <dgm:t>
        <a:bodyPr/>
        <a:lstStyle/>
        <a:p>
          <a:endParaRPr lang="ru-RU"/>
        </a:p>
      </dgm:t>
    </dgm:pt>
    <dgm:pt modelId="{13629FBB-81C0-4CBC-96FC-D64BD2B4C364}">
      <dgm:prSet phldrT="[Текст]"/>
      <dgm:spPr/>
      <dgm:t>
        <a:bodyPr/>
        <a:lstStyle/>
        <a:p>
          <a:r>
            <a:rPr lang="ru-RU" dirty="0"/>
            <a:t>Разместить в социальном пространстве </a:t>
          </a:r>
        </a:p>
      </dgm:t>
    </dgm:pt>
    <dgm:pt modelId="{79AD2A0E-046B-4D11-BCE8-9623A5A86A50}" type="parTrans" cxnId="{15D2A4E9-0621-4D1E-A01F-B74845C226BB}">
      <dgm:prSet/>
      <dgm:spPr/>
      <dgm:t>
        <a:bodyPr/>
        <a:lstStyle/>
        <a:p>
          <a:endParaRPr lang="ru-RU"/>
        </a:p>
      </dgm:t>
    </dgm:pt>
    <dgm:pt modelId="{C3C80E3A-E71D-4370-B3F0-17E836B9CF7D}" type="sibTrans" cxnId="{15D2A4E9-0621-4D1E-A01F-B74845C226BB}">
      <dgm:prSet/>
      <dgm:spPr/>
      <dgm:t>
        <a:bodyPr/>
        <a:lstStyle/>
        <a:p>
          <a:endParaRPr lang="ru-RU"/>
        </a:p>
      </dgm:t>
    </dgm:pt>
    <dgm:pt modelId="{E69FC036-BCA9-4882-88C3-0B4026EFB9FF}" type="pres">
      <dgm:prSet presAssocID="{B818395B-BCEF-4213-A915-0E0085981D7B}" presName="CompostProcess" presStyleCnt="0">
        <dgm:presLayoutVars>
          <dgm:dir/>
          <dgm:resizeHandles val="exact"/>
        </dgm:presLayoutVars>
      </dgm:prSet>
      <dgm:spPr/>
    </dgm:pt>
    <dgm:pt modelId="{B0DDF506-1CE7-4DC4-B9B3-F7CCE0662778}" type="pres">
      <dgm:prSet presAssocID="{B818395B-BCEF-4213-A915-0E0085981D7B}" presName="arrow" presStyleLbl="bgShp" presStyleIdx="0" presStyleCnt="1"/>
      <dgm:spPr/>
    </dgm:pt>
    <dgm:pt modelId="{308DB48C-CB46-473F-9E52-167528BA566A}" type="pres">
      <dgm:prSet presAssocID="{B818395B-BCEF-4213-A915-0E0085981D7B}" presName="linearProcess" presStyleCnt="0"/>
      <dgm:spPr/>
    </dgm:pt>
    <dgm:pt modelId="{DA77A3B0-0088-48FE-AB8F-2D9AA047B8AD}" type="pres">
      <dgm:prSet presAssocID="{C87E5BBD-9EEC-4BC5-AE99-3D11B669DB26}" presName="textNode" presStyleLbl="node1" presStyleIdx="0" presStyleCnt="3">
        <dgm:presLayoutVars>
          <dgm:bulletEnabled val="1"/>
        </dgm:presLayoutVars>
      </dgm:prSet>
      <dgm:spPr/>
    </dgm:pt>
    <dgm:pt modelId="{3DC3AD28-2623-4416-9791-DD476FE2A770}" type="pres">
      <dgm:prSet presAssocID="{EB33DF37-1990-411B-8475-862D1E03051E}" presName="sibTrans" presStyleCnt="0"/>
      <dgm:spPr/>
    </dgm:pt>
    <dgm:pt modelId="{974B49B6-43DE-4910-9839-A9EEF76D04B8}" type="pres">
      <dgm:prSet presAssocID="{DAE73A69-3F31-4C1D-A66C-C9E43E6F3C94}" presName="textNode" presStyleLbl="node1" presStyleIdx="1" presStyleCnt="3">
        <dgm:presLayoutVars>
          <dgm:bulletEnabled val="1"/>
        </dgm:presLayoutVars>
      </dgm:prSet>
      <dgm:spPr/>
    </dgm:pt>
    <dgm:pt modelId="{FAEF1EB9-2840-4E1B-8AAA-075C8C86ADAD}" type="pres">
      <dgm:prSet presAssocID="{60400CF6-242D-4158-8984-708140C42195}" presName="sibTrans" presStyleCnt="0"/>
      <dgm:spPr/>
    </dgm:pt>
    <dgm:pt modelId="{8A3D9050-C56A-4F30-BA6B-3742C488C9F2}" type="pres">
      <dgm:prSet presAssocID="{13629FBB-81C0-4CBC-96FC-D64BD2B4C36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C3A0437-85D5-4F2A-81F8-4142A3380BCF}" type="presOf" srcId="{DAE73A69-3F31-4C1D-A66C-C9E43E6F3C94}" destId="{974B49B6-43DE-4910-9839-A9EEF76D04B8}" srcOrd="0" destOrd="0" presId="urn:microsoft.com/office/officeart/2005/8/layout/hProcess9"/>
    <dgm:cxn modelId="{915C254C-2A9B-4F09-8F8D-1AFC006D0B0A}" srcId="{B818395B-BCEF-4213-A915-0E0085981D7B}" destId="{DAE73A69-3F31-4C1D-A66C-C9E43E6F3C94}" srcOrd="1" destOrd="0" parTransId="{DEC7BFCC-2367-40F5-8AE5-0D705D90EEB7}" sibTransId="{60400CF6-242D-4158-8984-708140C42195}"/>
    <dgm:cxn modelId="{B8D51D73-E499-4356-A5CF-3EF1006E1268}" type="presOf" srcId="{B818395B-BCEF-4213-A915-0E0085981D7B}" destId="{E69FC036-BCA9-4882-88C3-0B4026EFB9FF}" srcOrd="0" destOrd="0" presId="urn:microsoft.com/office/officeart/2005/8/layout/hProcess9"/>
    <dgm:cxn modelId="{0E4DD89C-FE88-4DFE-9BD3-1C1D49DBE927}" type="presOf" srcId="{13629FBB-81C0-4CBC-96FC-D64BD2B4C364}" destId="{8A3D9050-C56A-4F30-BA6B-3742C488C9F2}" srcOrd="0" destOrd="0" presId="urn:microsoft.com/office/officeart/2005/8/layout/hProcess9"/>
    <dgm:cxn modelId="{783476DB-3D2E-42FC-9793-F16AA9CEE450}" srcId="{B818395B-BCEF-4213-A915-0E0085981D7B}" destId="{C87E5BBD-9EEC-4BC5-AE99-3D11B669DB26}" srcOrd="0" destOrd="0" parTransId="{9EB4B908-B9A7-42D3-9334-4D63DD8DC2D8}" sibTransId="{EB33DF37-1990-411B-8475-862D1E03051E}"/>
    <dgm:cxn modelId="{15D2A4E9-0621-4D1E-A01F-B74845C226BB}" srcId="{B818395B-BCEF-4213-A915-0E0085981D7B}" destId="{13629FBB-81C0-4CBC-96FC-D64BD2B4C364}" srcOrd="2" destOrd="0" parTransId="{79AD2A0E-046B-4D11-BCE8-9623A5A86A50}" sibTransId="{C3C80E3A-E71D-4370-B3F0-17E836B9CF7D}"/>
    <dgm:cxn modelId="{06BFB3EE-01D3-45BD-BC9F-AEBF612054AA}" type="presOf" srcId="{C87E5BBD-9EEC-4BC5-AE99-3D11B669DB26}" destId="{DA77A3B0-0088-48FE-AB8F-2D9AA047B8AD}" srcOrd="0" destOrd="0" presId="urn:microsoft.com/office/officeart/2005/8/layout/hProcess9"/>
    <dgm:cxn modelId="{340A2682-6EB2-4A04-A9F3-89E73714CB4B}" type="presParOf" srcId="{E69FC036-BCA9-4882-88C3-0B4026EFB9FF}" destId="{B0DDF506-1CE7-4DC4-B9B3-F7CCE0662778}" srcOrd="0" destOrd="0" presId="urn:microsoft.com/office/officeart/2005/8/layout/hProcess9"/>
    <dgm:cxn modelId="{7A50DC9A-B4D9-44FC-91B6-9EC9BEAE5759}" type="presParOf" srcId="{E69FC036-BCA9-4882-88C3-0B4026EFB9FF}" destId="{308DB48C-CB46-473F-9E52-167528BA566A}" srcOrd="1" destOrd="0" presId="urn:microsoft.com/office/officeart/2005/8/layout/hProcess9"/>
    <dgm:cxn modelId="{19E0A2E8-CFDE-4000-85B7-7E87FB10803C}" type="presParOf" srcId="{308DB48C-CB46-473F-9E52-167528BA566A}" destId="{DA77A3B0-0088-48FE-AB8F-2D9AA047B8AD}" srcOrd="0" destOrd="0" presId="urn:microsoft.com/office/officeart/2005/8/layout/hProcess9"/>
    <dgm:cxn modelId="{6F5E0BF2-2FCC-45CC-9E5A-345EB3F8DFD4}" type="presParOf" srcId="{308DB48C-CB46-473F-9E52-167528BA566A}" destId="{3DC3AD28-2623-4416-9791-DD476FE2A770}" srcOrd="1" destOrd="0" presId="urn:microsoft.com/office/officeart/2005/8/layout/hProcess9"/>
    <dgm:cxn modelId="{BFF69ECA-8B4B-4990-BBB9-5CA95B2E1A16}" type="presParOf" srcId="{308DB48C-CB46-473F-9E52-167528BA566A}" destId="{974B49B6-43DE-4910-9839-A9EEF76D04B8}" srcOrd="2" destOrd="0" presId="urn:microsoft.com/office/officeart/2005/8/layout/hProcess9"/>
    <dgm:cxn modelId="{5F387864-4759-41D7-912F-0285ECE65B17}" type="presParOf" srcId="{308DB48C-CB46-473F-9E52-167528BA566A}" destId="{FAEF1EB9-2840-4E1B-8AAA-075C8C86ADAD}" srcOrd="3" destOrd="0" presId="urn:microsoft.com/office/officeart/2005/8/layout/hProcess9"/>
    <dgm:cxn modelId="{9007610B-5BD5-4BFE-9612-EA5EA90E0BAB}" type="presParOf" srcId="{308DB48C-CB46-473F-9E52-167528BA566A}" destId="{8A3D9050-C56A-4F30-BA6B-3742C488C9F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806DFB-7B55-4256-BDDF-359DA4BD67DE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0C623A-3A90-418C-B9AF-DA255BDE4A68}">
      <dgm:prSet phldrT="[Текст]"/>
      <dgm:spPr/>
      <dgm:t>
        <a:bodyPr/>
        <a:lstStyle/>
        <a:p>
          <a:r>
            <a:rPr lang="ru-RU" dirty="0"/>
            <a:t>Уборка комнаты </a:t>
          </a:r>
        </a:p>
      </dgm:t>
    </dgm:pt>
    <dgm:pt modelId="{3D2D209F-D46D-4169-AD3C-F99AB5E2ED8C}" type="parTrans" cxnId="{D40A251B-7284-4991-9A1A-98E0F6426AD4}">
      <dgm:prSet/>
      <dgm:spPr/>
      <dgm:t>
        <a:bodyPr/>
        <a:lstStyle/>
        <a:p>
          <a:endParaRPr lang="ru-RU"/>
        </a:p>
      </dgm:t>
    </dgm:pt>
    <dgm:pt modelId="{8FC8B6D9-20B7-4F46-ABEA-3F307E5A39E1}" type="sibTrans" cxnId="{D40A251B-7284-4991-9A1A-98E0F6426AD4}">
      <dgm:prSet/>
      <dgm:spPr/>
      <dgm:t>
        <a:bodyPr/>
        <a:lstStyle/>
        <a:p>
          <a:endParaRPr lang="ru-RU"/>
        </a:p>
      </dgm:t>
    </dgm:pt>
    <dgm:pt modelId="{1F711A5A-507F-472A-AEE9-828BAE34B4A5}">
      <dgm:prSet phldrT="[Текст]"/>
      <dgm:spPr/>
      <dgm:t>
        <a:bodyPr/>
        <a:lstStyle/>
        <a:p>
          <a:r>
            <a:rPr lang="ru-RU" dirty="0"/>
            <a:t>Заправить постель</a:t>
          </a:r>
        </a:p>
      </dgm:t>
    </dgm:pt>
    <dgm:pt modelId="{5DBA5343-6053-4FE5-BBFB-FBDEBB03A788}" type="parTrans" cxnId="{33BFFFBF-22F0-495D-86E4-D2750EBF043D}">
      <dgm:prSet/>
      <dgm:spPr/>
      <dgm:t>
        <a:bodyPr/>
        <a:lstStyle/>
        <a:p>
          <a:endParaRPr lang="ru-RU" dirty="0"/>
        </a:p>
      </dgm:t>
    </dgm:pt>
    <dgm:pt modelId="{9A71BFDE-DE57-41E4-A431-E858988EFE8D}" type="sibTrans" cxnId="{33BFFFBF-22F0-495D-86E4-D2750EBF043D}">
      <dgm:prSet/>
      <dgm:spPr/>
      <dgm:t>
        <a:bodyPr/>
        <a:lstStyle/>
        <a:p>
          <a:endParaRPr lang="ru-RU"/>
        </a:p>
      </dgm:t>
    </dgm:pt>
    <dgm:pt modelId="{BF1AB924-8C80-48E7-8904-73C4EF99AD2C}">
      <dgm:prSet phldrT="[Текст]"/>
      <dgm:spPr/>
      <dgm:t>
        <a:bodyPr/>
        <a:lstStyle/>
        <a:p>
          <a:r>
            <a:rPr lang="ru-RU" dirty="0"/>
            <a:t>Убрать мусор</a:t>
          </a:r>
        </a:p>
      </dgm:t>
    </dgm:pt>
    <dgm:pt modelId="{949C276C-BD93-4DE2-82C9-0C974C978B23}" type="parTrans" cxnId="{4FFF92C6-9815-46CC-B40F-2731C279BE4A}">
      <dgm:prSet/>
      <dgm:spPr/>
      <dgm:t>
        <a:bodyPr/>
        <a:lstStyle/>
        <a:p>
          <a:endParaRPr lang="ru-RU" dirty="0"/>
        </a:p>
      </dgm:t>
    </dgm:pt>
    <dgm:pt modelId="{F425394F-2345-4A8A-BF5F-98E32869CB8F}" type="sibTrans" cxnId="{4FFF92C6-9815-46CC-B40F-2731C279BE4A}">
      <dgm:prSet/>
      <dgm:spPr/>
      <dgm:t>
        <a:bodyPr/>
        <a:lstStyle/>
        <a:p>
          <a:endParaRPr lang="ru-RU"/>
        </a:p>
      </dgm:t>
    </dgm:pt>
    <dgm:pt modelId="{AD56173F-471D-451D-A845-D612FAA76881}">
      <dgm:prSet phldrT="[Текст]"/>
      <dgm:spPr/>
      <dgm:t>
        <a:bodyPr/>
        <a:lstStyle/>
        <a:p>
          <a:r>
            <a:rPr lang="ru-RU" dirty="0"/>
            <a:t>Прибрать игрушки и одежду </a:t>
          </a:r>
        </a:p>
      </dgm:t>
    </dgm:pt>
    <dgm:pt modelId="{CE94F510-72E4-4067-8697-2BE8B1059180}" type="parTrans" cxnId="{6683EBF1-E424-4938-A9DB-CAA44FC64920}">
      <dgm:prSet/>
      <dgm:spPr/>
      <dgm:t>
        <a:bodyPr/>
        <a:lstStyle/>
        <a:p>
          <a:endParaRPr lang="ru-RU" dirty="0"/>
        </a:p>
      </dgm:t>
    </dgm:pt>
    <dgm:pt modelId="{C169C8CD-ECBD-4225-800E-68FD481FE7CD}" type="sibTrans" cxnId="{6683EBF1-E424-4938-A9DB-CAA44FC64920}">
      <dgm:prSet/>
      <dgm:spPr/>
      <dgm:t>
        <a:bodyPr/>
        <a:lstStyle/>
        <a:p>
          <a:endParaRPr lang="ru-RU"/>
        </a:p>
      </dgm:t>
    </dgm:pt>
    <dgm:pt modelId="{B73EBF4C-EC03-4201-A3F9-6C1AC8AC7966}">
      <dgm:prSet phldrT="[Текст]"/>
      <dgm:spPr/>
      <dgm:t>
        <a:bodyPr/>
        <a:lstStyle/>
        <a:p>
          <a:r>
            <a:rPr lang="ru-RU" dirty="0"/>
            <a:t>Протереть пыль </a:t>
          </a:r>
        </a:p>
      </dgm:t>
    </dgm:pt>
    <dgm:pt modelId="{37A08A94-3732-4683-A2F4-4F38D1D805C6}" type="parTrans" cxnId="{303916B6-50C3-4693-955B-6AD99B2F4DE3}">
      <dgm:prSet/>
      <dgm:spPr/>
      <dgm:t>
        <a:bodyPr/>
        <a:lstStyle/>
        <a:p>
          <a:endParaRPr lang="ru-RU" dirty="0"/>
        </a:p>
      </dgm:t>
    </dgm:pt>
    <dgm:pt modelId="{DECA6C97-67E6-45B9-AC05-1E5F9D7101C7}" type="sibTrans" cxnId="{303916B6-50C3-4693-955B-6AD99B2F4DE3}">
      <dgm:prSet/>
      <dgm:spPr/>
      <dgm:t>
        <a:bodyPr/>
        <a:lstStyle/>
        <a:p>
          <a:endParaRPr lang="ru-RU"/>
        </a:p>
      </dgm:t>
    </dgm:pt>
    <dgm:pt modelId="{8C0D533C-1493-4784-9F54-AD22C8DE6AD1}" type="pres">
      <dgm:prSet presAssocID="{C3806DFB-7B55-4256-BDDF-359DA4BD67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EEA1A-7E14-4A74-B906-4F4855C78CD1}" type="pres">
      <dgm:prSet presAssocID="{840C623A-3A90-418C-B9AF-DA255BDE4A68}" presName="hierRoot1" presStyleCnt="0">
        <dgm:presLayoutVars>
          <dgm:hierBranch val="init"/>
        </dgm:presLayoutVars>
      </dgm:prSet>
      <dgm:spPr/>
    </dgm:pt>
    <dgm:pt modelId="{5D4F4908-C5E0-444B-AB0B-9C215C3E63B7}" type="pres">
      <dgm:prSet presAssocID="{840C623A-3A90-418C-B9AF-DA255BDE4A68}" presName="rootComposite1" presStyleCnt="0"/>
      <dgm:spPr/>
    </dgm:pt>
    <dgm:pt modelId="{5386B8D5-0E66-40C1-8998-1F84A574D134}" type="pres">
      <dgm:prSet presAssocID="{840C623A-3A90-418C-B9AF-DA255BDE4A68}" presName="rootText1" presStyleLbl="node0" presStyleIdx="0" presStyleCnt="1">
        <dgm:presLayoutVars>
          <dgm:chPref val="3"/>
        </dgm:presLayoutVars>
      </dgm:prSet>
      <dgm:spPr/>
    </dgm:pt>
    <dgm:pt modelId="{C88E21A7-2CB5-4AAC-917D-AF12276ED577}" type="pres">
      <dgm:prSet presAssocID="{840C623A-3A90-418C-B9AF-DA255BDE4A68}" presName="rootConnector1" presStyleLbl="node1" presStyleIdx="0" presStyleCnt="0"/>
      <dgm:spPr/>
    </dgm:pt>
    <dgm:pt modelId="{3CE48FC8-A042-4146-A2AD-ECACE889599A}" type="pres">
      <dgm:prSet presAssocID="{840C623A-3A90-418C-B9AF-DA255BDE4A68}" presName="hierChild2" presStyleCnt="0"/>
      <dgm:spPr/>
    </dgm:pt>
    <dgm:pt modelId="{AD07C571-871C-4BFF-9DA0-70099BE3C732}" type="pres">
      <dgm:prSet presAssocID="{5DBA5343-6053-4FE5-BBFB-FBDEBB03A788}" presName="Name37" presStyleLbl="parChTrans1D2" presStyleIdx="0" presStyleCnt="4"/>
      <dgm:spPr/>
    </dgm:pt>
    <dgm:pt modelId="{848DEEBA-AE62-4A6E-99C6-FCE89A326DE9}" type="pres">
      <dgm:prSet presAssocID="{1F711A5A-507F-472A-AEE9-828BAE34B4A5}" presName="hierRoot2" presStyleCnt="0">
        <dgm:presLayoutVars>
          <dgm:hierBranch val="init"/>
        </dgm:presLayoutVars>
      </dgm:prSet>
      <dgm:spPr/>
    </dgm:pt>
    <dgm:pt modelId="{5D89F381-1CB5-494F-8B34-6DCB1E64441D}" type="pres">
      <dgm:prSet presAssocID="{1F711A5A-507F-472A-AEE9-828BAE34B4A5}" presName="rootComposite" presStyleCnt="0"/>
      <dgm:spPr/>
    </dgm:pt>
    <dgm:pt modelId="{A143A043-A8F1-48FA-8BA9-B8D83C6DCB87}" type="pres">
      <dgm:prSet presAssocID="{1F711A5A-507F-472A-AEE9-828BAE34B4A5}" presName="rootText" presStyleLbl="node2" presStyleIdx="0" presStyleCnt="4">
        <dgm:presLayoutVars>
          <dgm:chPref val="3"/>
        </dgm:presLayoutVars>
      </dgm:prSet>
      <dgm:spPr/>
    </dgm:pt>
    <dgm:pt modelId="{31A75931-D0BF-41DA-812E-6DCB548A00A9}" type="pres">
      <dgm:prSet presAssocID="{1F711A5A-507F-472A-AEE9-828BAE34B4A5}" presName="rootConnector" presStyleLbl="node2" presStyleIdx="0" presStyleCnt="4"/>
      <dgm:spPr/>
    </dgm:pt>
    <dgm:pt modelId="{3A92B971-205D-4029-B84A-E5E742A0E296}" type="pres">
      <dgm:prSet presAssocID="{1F711A5A-507F-472A-AEE9-828BAE34B4A5}" presName="hierChild4" presStyleCnt="0"/>
      <dgm:spPr/>
    </dgm:pt>
    <dgm:pt modelId="{8C0AFFBB-0F0A-4FA4-B046-761D312CE72B}" type="pres">
      <dgm:prSet presAssocID="{1F711A5A-507F-472A-AEE9-828BAE34B4A5}" presName="hierChild5" presStyleCnt="0"/>
      <dgm:spPr/>
    </dgm:pt>
    <dgm:pt modelId="{0A602736-D13A-44CE-A1E6-032C01942208}" type="pres">
      <dgm:prSet presAssocID="{949C276C-BD93-4DE2-82C9-0C974C978B23}" presName="Name37" presStyleLbl="parChTrans1D2" presStyleIdx="1" presStyleCnt="4"/>
      <dgm:spPr/>
    </dgm:pt>
    <dgm:pt modelId="{EA1111FF-EB5E-4B34-94DF-1EC9253D2975}" type="pres">
      <dgm:prSet presAssocID="{BF1AB924-8C80-48E7-8904-73C4EF99AD2C}" presName="hierRoot2" presStyleCnt="0">
        <dgm:presLayoutVars>
          <dgm:hierBranch val="init"/>
        </dgm:presLayoutVars>
      </dgm:prSet>
      <dgm:spPr/>
    </dgm:pt>
    <dgm:pt modelId="{7D1C0970-396D-4B44-AF04-9752A360F8E3}" type="pres">
      <dgm:prSet presAssocID="{BF1AB924-8C80-48E7-8904-73C4EF99AD2C}" presName="rootComposite" presStyleCnt="0"/>
      <dgm:spPr/>
    </dgm:pt>
    <dgm:pt modelId="{6843BE79-8CE4-4554-BA53-5CD924373A5B}" type="pres">
      <dgm:prSet presAssocID="{BF1AB924-8C80-48E7-8904-73C4EF99AD2C}" presName="rootText" presStyleLbl="node2" presStyleIdx="1" presStyleCnt="4">
        <dgm:presLayoutVars>
          <dgm:chPref val="3"/>
        </dgm:presLayoutVars>
      </dgm:prSet>
      <dgm:spPr/>
    </dgm:pt>
    <dgm:pt modelId="{276A21C2-B3DA-4616-9D6B-B7D328363FBC}" type="pres">
      <dgm:prSet presAssocID="{BF1AB924-8C80-48E7-8904-73C4EF99AD2C}" presName="rootConnector" presStyleLbl="node2" presStyleIdx="1" presStyleCnt="4"/>
      <dgm:spPr/>
    </dgm:pt>
    <dgm:pt modelId="{372A50DF-FC12-4CFB-8934-583B4C6AD2B7}" type="pres">
      <dgm:prSet presAssocID="{BF1AB924-8C80-48E7-8904-73C4EF99AD2C}" presName="hierChild4" presStyleCnt="0"/>
      <dgm:spPr/>
    </dgm:pt>
    <dgm:pt modelId="{C00A9E27-3914-44B9-9C63-907F8457F358}" type="pres">
      <dgm:prSet presAssocID="{BF1AB924-8C80-48E7-8904-73C4EF99AD2C}" presName="hierChild5" presStyleCnt="0"/>
      <dgm:spPr/>
    </dgm:pt>
    <dgm:pt modelId="{173B8DAB-9D1A-4711-BC0E-5EAB52CC2A63}" type="pres">
      <dgm:prSet presAssocID="{CE94F510-72E4-4067-8697-2BE8B1059180}" presName="Name37" presStyleLbl="parChTrans1D2" presStyleIdx="2" presStyleCnt="4"/>
      <dgm:spPr/>
    </dgm:pt>
    <dgm:pt modelId="{26882423-FB71-4855-A9CD-802EFB54545B}" type="pres">
      <dgm:prSet presAssocID="{AD56173F-471D-451D-A845-D612FAA76881}" presName="hierRoot2" presStyleCnt="0">
        <dgm:presLayoutVars>
          <dgm:hierBranch val="init"/>
        </dgm:presLayoutVars>
      </dgm:prSet>
      <dgm:spPr/>
    </dgm:pt>
    <dgm:pt modelId="{AC942D91-D17C-4498-A9B5-6AF205482D70}" type="pres">
      <dgm:prSet presAssocID="{AD56173F-471D-451D-A845-D612FAA76881}" presName="rootComposite" presStyleCnt="0"/>
      <dgm:spPr/>
    </dgm:pt>
    <dgm:pt modelId="{97743D8F-7AEB-4B30-8D37-35661E51DB5F}" type="pres">
      <dgm:prSet presAssocID="{AD56173F-471D-451D-A845-D612FAA76881}" presName="rootText" presStyleLbl="node2" presStyleIdx="2" presStyleCnt="4">
        <dgm:presLayoutVars>
          <dgm:chPref val="3"/>
        </dgm:presLayoutVars>
      </dgm:prSet>
      <dgm:spPr/>
    </dgm:pt>
    <dgm:pt modelId="{4E60CD36-704F-4AFA-963A-E38520593333}" type="pres">
      <dgm:prSet presAssocID="{AD56173F-471D-451D-A845-D612FAA76881}" presName="rootConnector" presStyleLbl="node2" presStyleIdx="2" presStyleCnt="4"/>
      <dgm:spPr/>
    </dgm:pt>
    <dgm:pt modelId="{247AC021-ABA3-4824-B840-2134AAB30267}" type="pres">
      <dgm:prSet presAssocID="{AD56173F-471D-451D-A845-D612FAA76881}" presName="hierChild4" presStyleCnt="0"/>
      <dgm:spPr/>
    </dgm:pt>
    <dgm:pt modelId="{33BCB720-5802-441E-BF94-0198AC4BF0BE}" type="pres">
      <dgm:prSet presAssocID="{AD56173F-471D-451D-A845-D612FAA76881}" presName="hierChild5" presStyleCnt="0"/>
      <dgm:spPr/>
    </dgm:pt>
    <dgm:pt modelId="{50BE11C0-1586-4051-9B30-CA885ED36B6F}" type="pres">
      <dgm:prSet presAssocID="{37A08A94-3732-4683-A2F4-4F38D1D805C6}" presName="Name37" presStyleLbl="parChTrans1D2" presStyleIdx="3" presStyleCnt="4"/>
      <dgm:spPr/>
    </dgm:pt>
    <dgm:pt modelId="{CFDFF78C-EE3C-48F7-9776-1AC9204BA754}" type="pres">
      <dgm:prSet presAssocID="{B73EBF4C-EC03-4201-A3F9-6C1AC8AC7966}" presName="hierRoot2" presStyleCnt="0">
        <dgm:presLayoutVars>
          <dgm:hierBranch val="init"/>
        </dgm:presLayoutVars>
      </dgm:prSet>
      <dgm:spPr/>
    </dgm:pt>
    <dgm:pt modelId="{A31599A0-AED8-4418-9CFC-0019CEB3BB98}" type="pres">
      <dgm:prSet presAssocID="{B73EBF4C-EC03-4201-A3F9-6C1AC8AC7966}" presName="rootComposite" presStyleCnt="0"/>
      <dgm:spPr/>
    </dgm:pt>
    <dgm:pt modelId="{013AC3B2-BA80-459E-A2FA-2BF249C00F89}" type="pres">
      <dgm:prSet presAssocID="{B73EBF4C-EC03-4201-A3F9-6C1AC8AC7966}" presName="rootText" presStyleLbl="node2" presStyleIdx="3" presStyleCnt="4">
        <dgm:presLayoutVars>
          <dgm:chPref val="3"/>
        </dgm:presLayoutVars>
      </dgm:prSet>
      <dgm:spPr/>
    </dgm:pt>
    <dgm:pt modelId="{A58DBB4B-13F3-4747-8DC6-3957858B57EE}" type="pres">
      <dgm:prSet presAssocID="{B73EBF4C-EC03-4201-A3F9-6C1AC8AC7966}" presName="rootConnector" presStyleLbl="node2" presStyleIdx="3" presStyleCnt="4"/>
      <dgm:spPr/>
    </dgm:pt>
    <dgm:pt modelId="{6B26E365-75FE-4067-97A1-F729F4C301D2}" type="pres">
      <dgm:prSet presAssocID="{B73EBF4C-EC03-4201-A3F9-6C1AC8AC7966}" presName="hierChild4" presStyleCnt="0"/>
      <dgm:spPr/>
    </dgm:pt>
    <dgm:pt modelId="{732AEE28-063D-4018-9BBB-A579175CE2EB}" type="pres">
      <dgm:prSet presAssocID="{B73EBF4C-EC03-4201-A3F9-6C1AC8AC7966}" presName="hierChild5" presStyleCnt="0"/>
      <dgm:spPr/>
    </dgm:pt>
    <dgm:pt modelId="{BCC40613-6940-4CC4-81F3-75E75FE05CA5}" type="pres">
      <dgm:prSet presAssocID="{840C623A-3A90-418C-B9AF-DA255BDE4A68}" presName="hierChild3" presStyleCnt="0"/>
      <dgm:spPr/>
    </dgm:pt>
  </dgm:ptLst>
  <dgm:cxnLst>
    <dgm:cxn modelId="{7ED4E602-3025-43F4-8627-AB82247A89FB}" type="presOf" srcId="{AD56173F-471D-451D-A845-D612FAA76881}" destId="{97743D8F-7AEB-4B30-8D37-35661E51DB5F}" srcOrd="0" destOrd="0" presId="urn:microsoft.com/office/officeart/2005/8/layout/orgChart1"/>
    <dgm:cxn modelId="{D40A251B-7284-4991-9A1A-98E0F6426AD4}" srcId="{C3806DFB-7B55-4256-BDDF-359DA4BD67DE}" destId="{840C623A-3A90-418C-B9AF-DA255BDE4A68}" srcOrd="0" destOrd="0" parTransId="{3D2D209F-D46D-4169-AD3C-F99AB5E2ED8C}" sibTransId="{8FC8B6D9-20B7-4F46-ABEA-3F307E5A39E1}"/>
    <dgm:cxn modelId="{72230169-B8F7-45FC-A9F7-E159F74F481D}" type="presOf" srcId="{840C623A-3A90-418C-B9AF-DA255BDE4A68}" destId="{C88E21A7-2CB5-4AAC-917D-AF12276ED577}" srcOrd="1" destOrd="0" presId="urn:microsoft.com/office/officeart/2005/8/layout/orgChart1"/>
    <dgm:cxn modelId="{09DEA652-C879-4B2D-93DC-9E9773EC155E}" type="presOf" srcId="{AD56173F-471D-451D-A845-D612FAA76881}" destId="{4E60CD36-704F-4AFA-963A-E38520593333}" srcOrd="1" destOrd="0" presId="urn:microsoft.com/office/officeart/2005/8/layout/orgChart1"/>
    <dgm:cxn modelId="{020CB973-0613-4D14-996D-AE2545A5ECF0}" type="presOf" srcId="{B73EBF4C-EC03-4201-A3F9-6C1AC8AC7966}" destId="{013AC3B2-BA80-459E-A2FA-2BF249C00F89}" srcOrd="0" destOrd="0" presId="urn:microsoft.com/office/officeart/2005/8/layout/orgChart1"/>
    <dgm:cxn modelId="{00C18A7C-51F5-4AE3-AC80-83DDBF85D09F}" type="presOf" srcId="{B73EBF4C-EC03-4201-A3F9-6C1AC8AC7966}" destId="{A58DBB4B-13F3-4747-8DC6-3957858B57EE}" srcOrd="1" destOrd="0" presId="urn:microsoft.com/office/officeart/2005/8/layout/orgChart1"/>
    <dgm:cxn modelId="{CFF0747F-AAA7-4D76-92D9-F42CC11E4E1A}" type="presOf" srcId="{5DBA5343-6053-4FE5-BBFB-FBDEBB03A788}" destId="{AD07C571-871C-4BFF-9DA0-70099BE3C732}" srcOrd="0" destOrd="0" presId="urn:microsoft.com/office/officeart/2005/8/layout/orgChart1"/>
    <dgm:cxn modelId="{1EB939AA-7ACE-40D0-941E-B558ECD53B8F}" type="presOf" srcId="{840C623A-3A90-418C-B9AF-DA255BDE4A68}" destId="{5386B8D5-0E66-40C1-8998-1F84A574D134}" srcOrd="0" destOrd="0" presId="urn:microsoft.com/office/officeart/2005/8/layout/orgChart1"/>
    <dgm:cxn modelId="{303916B6-50C3-4693-955B-6AD99B2F4DE3}" srcId="{840C623A-3A90-418C-B9AF-DA255BDE4A68}" destId="{B73EBF4C-EC03-4201-A3F9-6C1AC8AC7966}" srcOrd="3" destOrd="0" parTransId="{37A08A94-3732-4683-A2F4-4F38D1D805C6}" sibTransId="{DECA6C97-67E6-45B9-AC05-1E5F9D7101C7}"/>
    <dgm:cxn modelId="{F52FD5B6-799E-496D-B055-C4697FEC626F}" type="presOf" srcId="{1F711A5A-507F-472A-AEE9-828BAE34B4A5}" destId="{31A75931-D0BF-41DA-812E-6DCB548A00A9}" srcOrd="1" destOrd="0" presId="urn:microsoft.com/office/officeart/2005/8/layout/orgChart1"/>
    <dgm:cxn modelId="{04F43CBA-A303-4985-97A0-D2AE5974F39B}" type="presOf" srcId="{CE94F510-72E4-4067-8697-2BE8B1059180}" destId="{173B8DAB-9D1A-4711-BC0E-5EAB52CC2A63}" srcOrd="0" destOrd="0" presId="urn:microsoft.com/office/officeart/2005/8/layout/orgChart1"/>
    <dgm:cxn modelId="{D18F72BA-C430-4081-99C5-A4A35963DE02}" type="presOf" srcId="{C3806DFB-7B55-4256-BDDF-359DA4BD67DE}" destId="{8C0D533C-1493-4784-9F54-AD22C8DE6AD1}" srcOrd="0" destOrd="0" presId="urn:microsoft.com/office/officeart/2005/8/layout/orgChart1"/>
    <dgm:cxn modelId="{33BFFFBF-22F0-495D-86E4-D2750EBF043D}" srcId="{840C623A-3A90-418C-B9AF-DA255BDE4A68}" destId="{1F711A5A-507F-472A-AEE9-828BAE34B4A5}" srcOrd="0" destOrd="0" parTransId="{5DBA5343-6053-4FE5-BBFB-FBDEBB03A788}" sibTransId="{9A71BFDE-DE57-41E4-A431-E858988EFE8D}"/>
    <dgm:cxn modelId="{603060C3-F2A5-4E4B-B387-4260F27A0EE1}" type="presOf" srcId="{BF1AB924-8C80-48E7-8904-73C4EF99AD2C}" destId="{6843BE79-8CE4-4554-BA53-5CD924373A5B}" srcOrd="0" destOrd="0" presId="urn:microsoft.com/office/officeart/2005/8/layout/orgChart1"/>
    <dgm:cxn modelId="{4FFF92C6-9815-46CC-B40F-2731C279BE4A}" srcId="{840C623A-3A90-418C-B9AF-DA255BDE4A68}" destId="{BF1AB924-8C80-48E7-8904-73C4EF99AD2C}" srcOrd="1" destOrd="0" parTransId="{949C276C-BD93-4DE2-82C9-0C974C978B23}" sibTransId="{F425394F-2345-4A8A-BF5F-98E32869CB8F}"/>
    <dgm:cxn modelId="{4005D6CC-5507-4B60-A050-DCC924749C26}" type="presOf" srcId="{1F711A5A-507F-472A-AEE9-828BAE34B4A5}" destId="{A143A043-A8F1-48FA-8BA9-B8D83C6DCB87}" srcOrd="0" destOrd="0" presId="urn:microsoft.com/office/officeart/2005/8/layout/orgChart1"/>
    <dgm:cxn modelId="{204B43E5-B992-4186-8D13-2FDA3C1ED5FB}" type="presOf" srcId="{949C276C-BD93-4DE2-82C9-0C974C978B23}" destId="{0A602736-D13A-44CE-A1E6-032C01942208}" srcOrd="0" destOrd="0" presId="urn:microsoft.com/office/officeart/2005/8/layout/orgChart1"/>
    <dgm:cxn modelId="{291C1DE8-F8CB-4EA3-A54F-EE566AD87FC1}" type="presOf" srcId="{37A08A94-3732-4683-A2F4-4F38D1D805C6}" destId="{50BE11C0-1586-4051-9B30-CA885ED36B6F}" srcOrd="0" destOrd="0" presId="urn:microsoft.com/office/officeart/2005/8/layout/orgChart1"/>
    <dgm:cxn modelId="{6683EBF1-E424-4938-A9DB-CAA44FC64920}" srcId="{840C623A-3A90-418C-B9AF-DA255BDE4A68}" destId="{AD56173F-471D-451D-A845-D612FAA76881}" srcOrd="2" destOrd="0" parTransId="{CE94F510-72E4-4067-8697-2BE8B1059180}" sibTransId="{C169C8CD-ECBD-4225-800E-68FD481FE7CD}"/>
    <dgm:cxn modelId="{08FD11FC-4EDE-46F8-B74D-D76294DF2B8B}" type="presOf" srcId="{BF1AB924-8C80-48E7-8904-73C4EF99AD2C}" destId="{276A21C2-B3DA-4616-9D6B-B7D328363FBC}" srcOrd="1" destOrd="0" presId="urn:microsoft.com/office/officeart/2005/8/layout/orgChart1"/>
    <dgm:cxn modelId="{A5A1E0CE-37FC-4577-9D0B-9B419FCC05F0}" type="presParOf" srcId="{8C0D533C-1493-4784-9F54-AD22C8DE6AD1}" destId="{F7CEEA1A-7E14-4A74-B906-4F4855C78CD1}" srcOrd="0" destOrd="0" presId="urn:microsoft.com/office/officeart/2005/8/layout/orgChart1"/>
    <dgm:cxn modelId="{9BB68367-DC88-4C61-8D39-D6A92AA6E9D4}" type="presParOf" srcId="{F7CEEA1A-7E14-4A74-B906-4F4855C78CD1}" destId="{5D4F4908-C5E0-444B-AB0B-9C215C3E63B7}" srcOrd="0" destOrd="0" presId="urn:microsoft.com/office/officeart/2005/8/layout/orgChart1"/>
    <dgm:cxn modelId="{98788FBF-957C-465E-80A4-F80767BA1711}" type="presParOf" srcId="{5D4F4908-C5E0-444B-AB0B-9C215C3E63B7}" destId="{5386B8D5-0E66-40C1-8998-1F84A574D134}" srcOrd="0" destOrd="0" presId="urn:microsoft.com/office/officeart/2005/8/layout/orgChart1"/>
    <dgm:cxn modelId="{9C40A0DA-9A76-4EFE-9D63-34A7F08687BD}" type="presParOf" srcId="{5D4F4908-C5E0-444B-AB0B-9C215C3E63B7}" destId="{C88E21A7-2CB5-4AAC-917D-AF12276ED577}" srcOrd="1" destOrd="0" presId="urn:microsoft.com/office/officeart/2005/8/layout/orgChart1"/>
    <dgm:cxn modelId="{F73CA0CA-0FB0-42EE-9459-A2DD1655741D}" type="presParOf" srcId="{F7CEEA1A-7E14-4A74-B906-4F4855C78CD1}" destId="{3CE48FC8-A042-4146-A2AD-ECACE889599A}" srcOrd="1" destOrd="0" presId="urn:microsoft.com/office/officeart/2005/8/layout/orgChart1"/>
    <dgm:cxn modelId="{192E1C74-3FF6-45C0-A244-A23FC0792C3A}" type="presParOf" srcId="{3CE48FC8-A042-4146-A2AD-ECACE889599A}" destId="{AD07C571-871C-4BFF-9DA0-70099BE3C732}" srcOrd="0" destOrd="0" presId="urn:microsoft.com/office/officeart/2005/8/layout/orgChart1"/>
    <dgm:cxn modelId="{94022C5F-D642-431B-8175-BA2CAD2B8B04}" type="presParOf" srcId="{3CE48FC8-A042-4146-A2AD-ECACE889599A}" destId="{848DEEBA-AE62-4A6E-99C6-FCE89A326DE9}" srcOrd="1" destOrd="0" presId="urn:microsoft.com/office/officeart/2005/8/layout/orgChart1"/>
    <dgm:cxn modelId="{27932422-F534-4113-A657-6DBC8FD09116}" type="presParOf" srcId="{848DEEBA-AE62-4A6E-99C6-FCE89A326DE9}" destId="{5D89F381-1CB5-494F-8B34-6DCB1E64441D}" srcOrd="0" destOrd="0" presId="urn:microsoft.com/office/officeart/2005/8/layout/orgChart1"/>
    <dgm:cxn modelId="{1080D1C8-EC0B-494C-BEC4-EE96BF3703BD}" type="presParOf" srcId="{5D89F381-1CB5-494F-8B34-6DCB1E64441D}" destId="{A143A043-A8F1-48FA-8BA9-B8D83C6DCB87}" srcOrd="0" destOrd="0" presId="urn:microsoft.com/office/officeart/2005/8/layout/orgChart1"/>
    <dgm:cxn modelId="{FA2AA5D3-CAA5-4E7F-9B7A-835D4B9E6CB0}" type="presParOf" srcId="{5D89F381-1CB5-494F-8B34-6DCB1E64441D}" destId="{31A75931-D0BF-41DA-812E-6DCB548A00A9}" srcOrd="1" destOrd="0" presId="urn:microsoft.com/office/officeart/2005/8/layout/orgChart1"/>
    <dgm:cxn modelId="{968B8229-FEA3-40C6-BDAE-FA7761B09E3D}" type="presParOf" srcId="{848DEEBA-AE62-4A6E-99C6-FCE89A326DE9}" destId="{3A92B971-205D-4029-B84A-E5E742A0E296}" srcOrd="1" destOrd="0" presId="urn:microsoft.com/office/officeart/2005/8/layout/orgChart1"/>
    <dgm:cxn modelId="{70E5CCB3-57A2-436F-ADDA-581B7665C976}" type="presParOf" srcId="{848DEEBA-AE62-4A6E-99C6-FCE89A326DE9}" destId="{8C0AFFBB-0F0A-4FA4-B046-761D312CE72B}" srcOrd="2" destOrd="0" presId="urn:microsoft.com/office/officeart/2005/8/layout/orgChart1"/>
    <dgm:cxn modelId="{B968D695-5163-48B4-BD37-A4B7F788D1C0}" type="presParOf" srcId="{3CE48FC8-A042-4146-A2AD-ECACE889599A}" destId="{0A602736-D13A-44CE-A1E6-032C01942208}" srcOrd="2" destOrd="0" presId="urn:microsoft.com/office/officeart/2005/8/layout/orgChart1"/>
    <dgm:cxn modelId="{4BBB2D2D-2F9B-4C11-B899-807A76A8FCA8}" type="presParOf" srcId="{3CE48FC8-A042-4146-A2AD-ECACE889599A}" destId="{EA1111FF-EB5E-4B34-94DF-1EC9253D2975}" srcOrd="3" destOrd="0" presId="urn:microsoft.com/office/officeart/2005/8/layout/orgChart1"/>
    <dgm:cxn modelId="{4604BAD1-87F6-4FC7-8391-F109B22E58DC}" type="presParOf" srcId="{EA1111FF-EB5E-4B34-94DF-1EC9253D2975}" destId="{7D1C0970-396D-4B44-AF04-9752A360F8E3}" srcOrd="0" destOrd="0" presId="urn:microsoft.com/office/officeart/2005/8/layout/orgChart1"/>
    <dgm:cxn modelId="{3E91E3B9-299F-49C4-8F59-43B5B787CB20}" type="presParOf" srcId="{7D1C0970-396D-4B44-AF04-9752A360F8E3}" destId="{6843BE79-8CE4-4554-BA53-5CD924373A5B}" srcOrd="0" destOrd="0" presId="urn:microsoft.com/office/officeart/2005/8/layout/orgChart1"/>
    <dgm:cxn modelId="{F3AC75A6-D75A-4D3B-B48A-453CF0BA3C94}" type="presParOf" srcId="{7D1C0970-396D-4B44-AF04-9752A360F8E3}" destId="{276A21C2-B3DA-4616-9D6B-B7D328363FBC}" srcOrd="1" destOrd="0" presId="urn:microsoft.com/office/officeart/2005/8/layout/orgChart1"/>
    <dgm:cxn modelId="{4FC7AD6A-60DA-4EDF-83D5-6554E466D600}" type="presParOf" srcId="{EA1111FF-EB5E-4B34-94DF-1EC9253D2975}" destId="{372A50DF-FC12-4CFB-8934-583B4C6AD2B7}" srcOrd="1" destOrd="0" presId="urn:microsoft.com/office/officeart/2005/8/layout/orgChart1"/>
    <dgm:cxn modelId="{E708470F-5771-4E44-A663-E064E9DD0B4F}" type="presParOf" srcId="{EA1111FF-EB5E-4B34-94DF-1EC9253D2975}" destId="{C00A9E27-3914-44B9-9C63-907F8457F358}" srcOrd="2" destOrd="0" presId="urn:microsoft.com/office/officeart/2005/8/layout/orgChart1"/>
    <dgm:cxn modelId="{10D0ADFC-04F0-4271-A42A-B0C02B3F67BC}" type="presParOf" srcId="{3CE48FC8-A042-4146-A2AD-ECACE889599A}" destId="{173B8DAB-9D1A-4711-BC0E-5EAB52CC2A63}" srcOrd="4" destOrd="0" presId="urn:microsoft.com/office/officeart/2005/8/layout/orgChart1"/>
    <dgm:cxn modelId="{5F9D1FDD-E40C-42E0-B883-0F9B1A6A5A49}" type="presParOf" srcId="{3CE48FC8-A042-4146-A2AD-ECACE889599A}" destId="{26882423-FB71-4855-A9CD-802EFB54545B}" srcOrd="5" destOrd="0" presId="urn:microsoft.com/office/officeart/2005/8/layout/orgChart1"/>
    <dgm:cxn modelId="{94097AD1-A947-454B-804E-F139D48F62DF}" type="presParOf" srcId="{26882423-FB71-4855-A9CD-802EFB54545B}" destId="{AC942D91-D17C-4498-A9B5-6AF205482D70}" srcOrd="0" destOrd="0" presId="urn:microsoft.com/office/officeart/2005/8/layout/orgChart1"/>
    <dgm:cxn modelId="{7C6050C9-D99F-4929-9DBF-8A725D78F9A4}" type="presParOf" srcId="{AC942D91-D17C-4498-A9B5-6AF205482D70}" destId="{97743D8F-7AEB-4B30-8D37-35661E51DB5F}" srcOrd="0" destOrd="0" presId="urn:microsoft.com/office/officeart/2005/8/layout/orgChart1"/>
    <dgm:cxn modelId="{3503BA5A-E078-45D7-A523-C76D2072DF27}" type="presParOf" srcId="{AC942D91-D17C-4498-A9B5-6AF205482D70}" destId="{4E60CD36-704F-4AFA-963A-E38520593333}" srcOrd="1" destOrd="0" presId="urn:microsoft.com/office/officeart/2005/8/layout/orgChart1"/>
    <dgm:cxn modelId="{EA1BD138-7C51-4239-9338-847DB6308562}" type="presParOf" srcId="{26882423-FB71-4855-A9CD-802EFB54545B}" destId="{247AC021-ABA3-4824-B840-2134AAB30267}" srcOrd="1" destOrd="0" presId="urn:microsoft.com/office/officeart/2005/8/layout/orgChart1"/>
    <dgm:cxn modelId="{6EBCEF5F-920A-438E-9595-DA3BFB72ED82}" type="presParOf" srcId="{26882423-FB71-4855-A9CD-802EFB54545B}" destId="{33BCB720-5802-441E-BF94-0198AC4BF0BE}" srcOrd="2" destOrd="0" presId="urn:microsoft.com/office/officeart/2005/8/layout/orgChart1"/>
    <dgm:cxn modelId="{0BA794F7-024E-44E0-97D0-3E10C0E25A8F}" type="presParOf" srcId="{3CE48FC8-A042-4146-A2AD-ECACE889599A}" destId="{50BE11C0-1586-4051-9B30-CA885ED36B6F}" srcOrd="6" destOrd="0" presId="urn:microsoft.com/office/officeart/2005/8/layout/orgChart1"/>
    <dgm:cxn modelId="{5CEC1B9E-8736-4775-9CE1-9F52235BB815}" type="presParOf" srcId="{3CE48FC8-A042-4146-A2AD-ECACE889599A}" destId="{CFDFF78C-EE3C-48F7-9776-1AC9204BA754}" srcOrd="7" destOrd="0" presId="urn:microsoft.com/office/officeart/2005/8/layout/orgChart1"/>
    <dgm:cxn modelId="{B0BCEF3B-A5D3-4D8E-BD22-23DA9323238A}" type="presParOf" srcId="{CFDFF78C-EE3C-48F7-9776-1AC9204BA754}" destId="{A31599A0-AED8-4418-9CFC-0019CEB3BB98}" srcOrd="0" destOrd="0" presId="urn:microsoft.com/office/officeart/2005/8/layout/orgChart1"/>
    <dgm:cxn modelId="{6D0B9811-5E76-4D39-99DD-FECD33E8EB86}" type="presParOf" srcId="{A31599A0-AED8-4418-9CFC-0019CEB3BB98}" destId="{013AC3B2-BA80-459E-A2FA-2BF249C00F89}" srcOrd="0" destOrd="0" presId="urn:microsoft.com/office/officeart/2005/8/layout/orgChart1"/>
    <dgm:cxn modelId="{93EACFE0-976C-4CA5-84F2-C17B95BF7632}" type="presParOf" srcId="{A31599A0-AED8-4418-9CFC-0019CEB3BB98}" destId="{A58DBB4B-13F3-4747-8DC6-3957858B57EE}" srcOrd="1" destOrd="0" presId="urn:microsoft.com/office/officeart/2005/8/layout/orgChart1"/>
    <dgm:cxn modelId="{9548C64B-D57A-412C-B6CC-E875CE9B6130}" type="presParOf" srcId="{CFDFF78C-EE3C-48F7-9776-1AC9204BA754}" destId="{6B26E365-75FE-4067-97A1-F729F4C301D2}" srcOrd="1" destOrd="0" presId="urn:microsoft.com/office/officeart/2005/8/layout/orgChart1"/>
    <dgm:cxn modelId="{2CE78EEC-044C-4BEC-89A7-EAE4F5722358}" type="presParOf" srcId="{CFDFF78C-EE3C-48F7-9776-1AC9204BA754}" destId="{732AEE28-063D-4018-9BBB-A579175CE2EB}" srcOrd="2" destOrd="0" presId="urn:microsoft.com/office/officeart/2005/8/layout/orgChart1"/>
    <dgm:cxn modelId="{78045CEA-EEDD-453B-9BAE-92C67C1B98BE}" type="presParOf" srcId="{F7CEEA1A-7E14-4A74-B906-4F4855C78CD1}" destId="{BCC40613-6940-4CC4-81F3-75E75FE05CA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C591D4-B62A-44F5-8BC6-19E1F9E8B0CD}" type="doc">
      <dgm:prSet loTypeId="urn:microsoft.com/office/officeart/2005/8/layout/orgChart1" loCatId="hierarchy" qsTypeId="urn:microsoft.com/office/officeart/2005/8/quickstyle/3d2#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4578BA0-004F-4CAA-9B22-322A27E66ECC}">
      <dgm:prSet phldrT="[Текст]"/>
      <dgm:spPr/>
      <dgm:t>
        <a:bodyPr/>
        <a:lstStyle/>
        <a:p>
          <a:r>
            <a:rPr lang="ru-RU" dirty="0"/>
            <a:t>Заправить постель</a:t>
          </a:r>
        </a:p>
      </dgm:t>
    </dgm:pt>
    <dgm:pt modelId="{64CE94F4-C4D8-4A92-B510-04916A5D5050}" type="parTrans" cxnId="{159644CC-46EE-465D-8FD4-652ECCE4660A}">
      <dgm:prSet/>
      <dgm:spPr/>
      <dgm:t>
        <a:bodyPr/>
        <a:lstStyle/>
        <a:p>
          <a:endParaRPr lang="ru-RU"/>
        </a:p>
      </dgm:t>
    </dgm:pt>
    <dgm:pt modelId="{064D8EA2-50B7-4B46-933B-D6973907EAE1}" type="sibTrans" cxnId="{159644CC-46EE-465D-8FD4-652ECCE4660A}">
      <dgm:prSet/>
      <dgm:spPr/>
      <dgm:t>
        <a:bodyPr/>
        <a:lstStyle/>
        <a:p>
          <a:endParaRPr lang="ru-RU"/>
        </a:p>
      </dgm:t>
    </dgm:pt>
    <dgm:pt modelId="{A6A10E1F-3519-465E-832C-7E81FA1347E2}">
      <dgm:prSet phldrT="[Текст]"/>
      <dgm:spPr/>
      <dgm:t>
        <a:bodyPr/>
        <a:lstStyle/>
        <a:p>
          <a:r>
            <a:rPr lang="ru-RU" dirty="0"/>
            <a:t>Натянуть простыню</a:t>
          </a:r>
        </a:p>
      </dgm:t>
    </dgm:pt>
    <dgm:pt modelId="{808F010E-7047-480B-A364-4F52398EBE5C}" type="parTrans" cxnId="{72FF2E0A-ACAD-48AC-A306-3CC4B9DE4080}">
      <dgm:prSet/>
      <dgm:spPr/>
      <dgm:t>
        <a:bodyPr/>
        <a:lstStyle/>
        <a:p>
          <a:endParaRPr lang="ru-RU" dirty="0"/>
        </a:p>
      </dgm:t>
    </dgm:pt>
    <dgm:pt modelId="{23D2B22C-924D-4D74-A4C6-48FBE0235887}" type="sibTrans" cxnId="{72FF2E0A-ACAD-48AC-A306-3CC4B9DE4080}">
      <dgm:prSet/>
      <dgm:spPr/>
      <dgm:t>
        <a:bodyPr/>
        <a:lstStyle/>
        <a:p>
          <a:endParaRPr lang="ru-RU"/>
        </a:p>
      </dgm:t>
    </dgm:pt>
    <dgm:pt modelId="{6A851EE3-E130-4BE3-9DFE-BEFDF3353327}">
      <dgm:prSet phldrT="[Текст]"/>
      <dgm:spPr/>
      <dgm:t>
        <a:bodyPr/>
        <a:lstStyle/>
        <a:p>
          <a:r>
            <a:rPr lang="ru-RU" dirty="0"/>
            <a:t>Взбить подушку</a:t>
          </a:r>
        </a:p>
      </dgm:t>
    </dgm:pt>
    <dgm:pt modelId="{536F3603-A70B-4EA8-83BF-2B06106F8E55}" type="parTrans" cxnId="{B16D758B-A6FD-4BB1-A66C-04BF2791D38B}">
      <dgm:prSet/>
      <dgm:spPr/>
      <dgm:t>
        <a:bodyPr/>
        <a:lstStyle/>
        <a:p>
          <a:endParaRPr lang="ru-RU" dirty="0"/>
        </a:p>
      </dgm:t>
    </dgm:pt>
    <dgm:pt modelId="{2B165C38-DDE4-47D5-8A25-AB932C22097F}" type="sibTrans" cxnId="{B16D758B-A6FD-4BB1-A66C-04BF2791D38B}">
      <dgm:prSet/>
      <dgm:spPr/>
      <dgm:t>
        <a:bodyPr/>
        <a:lstStyle/>
        <a:p>
          <a:endParaRPr lang="ru-RU"/>
        </a:p>
      </dgm:t>
    </dgm:pt>
    <dgm:pt modelId="{3EF31243-C272-4181-BC25-31FE56AF7D80}">
      <dgm:prSet phldrT="[Текст]"/>
      <dgm:spPr/>
      <dgm:t>
        <a:bodyPr/>
        <a:lstStyle/>
        <a:p>
          <a:r>
            <a:rPr lang="ru-RU" dirty="0"/>
            <a:t>Расправить одеяло</a:t>
          </a:r>
        </a:p>
      </dgm:t>
    </dgm:pt>
    <dgm:pt modelId="{C146AEF5-B990-4B49-A95D-FD3F26BCF65C}" type="parTrans" cxnId="{7CCBD97D-E731-4F44-BD06-CD6869218821}">
      <dgm:prSet/>
      <dgm:spPr/>
      <dgm:t>
        <a:bodyPr/>
        <a:lstStyle/>
        <a:p>
          <a:endParaRPr lang="ru-RU" dirty="0"/>
        </a:p>
      </dgm:t>
    </dgm:pt>
    <dgm:pt modelId="{018745DB-9EE9-4548-8951-9BF0F4BAB81D}" type="sibTrans" cxnId="{7CCBD97D-E731-4F44-BD06-CD6869218821}">
      <dgm:prSet/>
      <dgm:spPr/>
      <dgm:t>
        <a:bodyPr/>
        <a:lstStyle/>
        <a:p>
          <a:endParaRPr lang="ru-RU"/>
        </a:p>
      </dgm:t>
    </dgm:pt>
    <dgm:pt modelId="{8306C0AA-CAE5-4CEB-AB46-1BB7307642AD}">
      <dgm:prSet phldrT="[Текст]"/>
      <dgm:spPr/>
      <dgm:t>
        <a:bodyPr/>
        <a:lstStyle/>
        <a:p>
          <a:r>
            <a:rPr lang="ru-RU" dirty="0"/>
            <a:t>Положить покрывало</a:t>
          </a:r>
        </a:p>
      </dgm:t>
    </dgm:pt>
    <dgm:pt modelId="{4886624D-3BF3-427A-B3FE-905424E92DCE}" type="parTrans" cxnId="{01502D3A-73DB-4DF0-9C7E-C3E6984912E5}">
      <dgm:prSet/>
      <dgm:spPr/>
      <dgm:t>
        <a:bodyPr/>
        <a:lstStyle/>
        <a:p>
          <a:endParaRPr lang="ru-RU" dirty="0"/>
        </a:p>
      </dgm:t>
    </dgm:pt>
    <dgm:pt modelId="{25897C5D-D0D3-416F-B3AE-28064DB17E6A}" type="sibTrans" cxnId="{01502D3A-73DB-4DF0-9C7E-C3E6984912E5}">
      <dgm:prSet/>
      <dgm:spPr/>
      <dgm:t>
        <a:bodyPr/>
        <a:lstStyle/>
        <a:p>
          <a:endParaRPr lang="ru-RU"/>
        </a:p>
      </dgm:t>
    </dgm:pt>
    <dgm:pt modelId="{CB8F6777-9642-4E39-833D-1156028BEAD1}" type="pres">
      <dgm:prSet presAssocID="{86C591D4-B62A-44F5-8BC6-19E1F9E8B0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D9F1FB9-AA4D-42AB-8569-17856FD8ABEC}" type="pres">
      <dgm:prSet presAssocID="{C4578BA0-004F-4CAA-9B22-322A27E66ECC}" presName="hierRoot1" presStyleCnt="0">
        <dgm:presLayoutVars>
          <dgm:hierBranch val="init"/>
        </dgm:presLayoutVars>
      </dgm:prSet>
      <dgm:spPr/>
    </dgm:pt>
    <dgm:pt modelId="{1A10191D-860F-4F88-B76B-03156F46C704}" type="pres">
      <dgm:prSet presAssocID="{C4578BA0-004F-4CAA-9B22-322A27E66ECC}" presName="rootComposite1" presStyleCnt="0"/>
      <dgm:spPr/>
    </dgm:pt>
    <dgm:pt modelId="{95817B80-0FDC-4F48-85C7-7B7FDB2DCD1C}" type="pres">
      <dgm:prSet presAssocID="{C4578BA0-004F-4CAA-9B22-322A27E66ECC}" presName="rootText1" presStyleLbl="node0" presStyleIdx="0" presStyleCnt="1">
        <dgm:presLayoutVars>
          <dgm:chPref val="3"/>
        </dgm:presLayoutVars>
      </dgm:prSet>
      <dgm:spPr/>
    </dgm:pt>
    <dgm:pt modelId="{18D3491B-2D42-43EB-8E46-4A78AD527908}" type="pres">
      <dgm:prSet presAssocID="{C4578BA0-004F-4CAA-9B22-322A27E66ECC}" presName="rootConnector1" presStyleLbl="node1" presStyleIdx="0" presStyleCnt="0"/>
      <dgm:spPr/>
    </dgm:pt>
    <dgm:pt modelId="{BE91EF60-5841-455F-9A52-46D30F0D31F4}" type="pres">
      <dgm:prSet presAssocID="{C4578BA0-004F-4CAA-9B22-322A27E66ECC}" presName="hierChild2" presStyleCnt="0"/>
      <dgm:spPr/>
    </dgm:pt>
    <dgm:pt modelId="{031132A2-30B9-4911-9202-BF2C2364037E}" type="pres">
      <dgm:prSet presAssocID="{808F010E-7047-480B-A364-4F52398EBE5C}" presName="Name37" presStyleLbl="parChTrans1D2" presStyleIdx="0" presStyleCnt="4"/>
      <dgm:spPr/>
    </dgm:pt>
    <dgm:pt modelId="{A1174762-6BD6-451D-B443-783DF7AF7FFA}" type="pres">
      <dgm:prSet presAssocID="{A6A10E1F-3519-465E-832C-7E81FA1347E2}" presName="hierRoot2" presStyleCnt="0">
        <dgm:presLayoutVars>
          <dgm:hierBranch val="init"/>
        </dgm:presLayoutVars>
      </dgm:prSet>
      <dgm:spPr/>
    </dgm:pt>
    <dgm:pt modelId="{5530A84B-5D94-4801-9BDD-58A85B447027}" type="pres">
      <dgm:prSet presAssocID="{A6A10E1F-3519-465E-832C-7E81FA1347E2}" presName="rootComposite" presStyleCnt="0"/>
      <dgm:spPr/>
    </dgm:pt>
    <dgm:pt modelId="{073CA30E-B010-4DE0-A42A-2A6D98A465A0}" type="pres">
      <dgm:prSet presAssocID="{A6A10E1F-3519-465E-832C-7E81FA1347E2}" presName="rootText" presStyleLbl="node2" presStyleIdx="0" presStyleCnt="4">
        <dgm:presLayoutVars>
          <dgm:chPref val="3"/>
        </dgm:presLayoutVars>
      </dgm:prSet>
      <dgm:spPr/>
    </dgm:pt>
    <dgm:pt modelId="{71B9AD6E-1C19-4BCC-BE2D-43588649B9C8}" type="pres">
      <dgm:prSet presAssocID="{A6A10E1F-3519-465E-832C-7E81FA1347E2}" presName="rootConnector" presStyleLbl="node2" presStyleIdx="0" presStyleCnt="4"/>
      <dgm:spPr/>
    </dgm:pt>
    <dgm:pt modelId="{5572F83A-DE69-4E1E-9FE5-8EA483EEB723}" type="pres">
      <dgm:prSet presAssocID="{A6A10E1F-3519-465E-832C-7E81FA1347E2}" presName="hierChild4" presStyleCnt="0"/>
      <dgm:spPr/>
    </dgm:pt>
    <dgm:pt modelId="{FD69E860-17AF-4194-894B-5223F956E8F9}" type="pres">
      <dgm:prSet presAssocID="{A6A10E1F-3519-465E-832C-7E81FA1347E2}" presName="hierChild5" presStyleCnt="0"/>
      <dgm:spPr/>
    </dgm:pt>
    <dgm:pt modelId="{F38AE76F-49C2-45D4-BDD4-3085D6CEF985}" type="pres">
      <dgm:prSet presAssocID="{536F3603-A70B-4EA8-83BF-2B06106F8E55}" presName="Name37" presStyleLbl="parChTrans1D2" presStyleIdx="1" presStyleCnt="4"/>
      <dgm:spPr/>
    </dgm:pt>
    <dgm:pt modelId="{D2F524FD-4443-43EC-AB4C-A2FA221F4A19}" type="pres">
      <dgm:prSet presAssocID="{6A851EE3-E130-4BE3-9DFE-BEFDF3353327}" presName="hierRoot2" presStyleCnt="0">
        <dgm:presLayoutVars>
          <dgm:hierBranch val="init"/>
        </dgm:presLayoutVars>
      </dgm:prSet>
      <dgm:spPr/>
    </dgm:pt>
    <dgm:pt modelId="{1AC3648B-1B1D-4221-86B8-A4A01361E2CA}" type="pres">
      <dgm:prSet presAssocID="{6A851EE3-E130-4BE3-9DFE-BEFDF3353327}" presName="rootComposite" presStyleCnt="0"/>
      <dgm:spPr/>
    </dgm:pt>
    <dgm:pt modelId="{CF1CFC03-00A1-498B-9C42-0E8DC2C929E0}" type="pres">
      <dgm:prSet presAssocID="{6A851EE3-E130-4BE3-9DFE-BEFDF3353327}" presName="rootText" presStyleLbl="node2" presStyleIdx="1" presStyleCnt="4">
        <dgm:presLayoutVars>
          <dgm:chPref val="3"/>
        </dgm:presLayoutVars>
      </dgm:prSet>
      <dgm:spPr/>
    </dgm:pt>
    <dgm:pt modelId="{C85E8891-7934-42CA-97DF-F751E0FC48E0}" type="pres">
      <dgm:prSet presAssocID="{6A851EE3-E130-4BE3-9DFE-BEFDF3353327}" presName="rootConnector" presStyleLbl="node2" presStyleIdx="1" presStyleCnt="4"/>
      <dgm:spPr/>
    </dgm:pt>
    <dgm:pt modelId="{4D2EFB93-B783-43F6-A9E6-2DF4D3103844}" type="pres">
      <dgm:prSet presAssocID="{6A851EE3-E130-4BE3-9DFE-BEFDF3353327}" presName="hierChild4" presStyleCnt="0"/>
      <dgm:spPr/>
    </dgm:pt>
    <dgm:pt modelId="{A967D81B-0BAF-4316-B496-321CF5C851BB}" type="pres">
      <dgm:prSet presAssocID="{6A851EE3-E130-4BE3-9DFE-BEFDF3353327}" presName="hierChild5" presStyleCnt="0"/>
      <dgm:spPr/>
    </dgm:pt>
    <dgm:pt modelId="{623A2181-C8DF-4978-8FE7-38E8D6DDD4AB}" type="pres">
      <dgm:prSet presAssocID="{C146AEF5-B990-4B49-A95D-FD3F26BCF65C}" presName="Name37" presStyleLbl="parChTrans1D2" presStyleIdx="2" presStyleCnt="4"/>
      <dgm:spPr/>
    </dgm:pt>
    <dgm:pt modelId="{F0C98631-4137-41EF-923A-E0C1FCC0B5C6}" type="pres">
      <dgm:prSet presAssocID="{3EF31243-C272-4181-BC25-31FE56AF7D80}" presName="hierRoot2" presStyleCnt="0">
        <dgm:presLayoutVars>
          <dgm:hierBranch val="init"/>
        </dgm:presLayoutVars>
      </dgm:prSet>
      <dgm:spPr/>
    </dgm:pt>
    <dgm:pt modelId="{5296CA5E-D78C-4B96-B87D-94D093B0BE88}" type="pres">
      <dgm:prSet presAssocID="{3EF31243-C272-4181-BC25-31FE56AF7D80}" presName="rootComposite" presStyleCnt="0"/>
      <dgm:spPr/>
    </dgm:pt>
    <dgm:pt modelId="{4792BB45-F44C-4EF0-A8EF-BAA5A567A507}" type="pres">
      <dgm:prSet presAssocID="{3EF31243-C272-4181-BC25-31FE56AF7D80}" presName="rootText" presStyleLbl="node2" presStyleIdx="2" presStyleCnt="4">
        <dgm:presLayoutVars>
          <dgm:chPref val="3"/>
        </dgm:presLayoutVars>
      </dgm:prSet>
      <dgm:spPr/>
    </dgm:pt>
    <dgm:pt modelId="{735BC272-8D19-4158-A8F9-DB92D7CE6948}" type="pres">
      <dgm:prSet presAssocID="{3EF31243-C272-4181-BC25-31FE56AF7D80}" presName="rootConnector" presStyleLbl="node2" presStyleIdx="2" presStyleCnt="4"/>
      <dgm:spPr/>
    </dgm:pt>
    <dgm:pt modelId="{A5CCDA95-4A82-4109-BF52-C25D7619982E}" type="pres">
      <dgm:prSet presAssocID="{3EF31243-C272-4181-BC25-31FE56AF7D80}" presName="hierChild4" presStyleCnt="0"/>
      <dgm:spPr/>
    </dgm:pt>
    <dgm:pt modelId="{01071D9F-68CF-4995-9246-526441532DE8}" type="pres">
      <dgm:prSet presAssocID="{3EF31243-C272-4181-BC25-31FE56AF7D80}" presName="hierChild5" presStyleCnt="0"/>
      <dgm:spPr/>
    </dgm:pt>
    <dgm:pt modelId="{D28E4174-B747-4E40-AB8C-8FC108048DA2}" type="pres">
      <dgm:prSet presAssocID="{4886624D-3BF3-427A-B3FE-905424E92DCE}" presName="Name37" presStyleLbl="parChTrans1D2" presStyleIdx="3" presStyleCnt="4"/>
      <dgm:spPr/>
    </dgm:pt>
    <dgm:pt modelId="{62812713-5DF1-4D5D-B778-F9E66C483E77}" type="pres">
      <dgm:prSet presAssocID="{8306C0AA-CAE5-4CEB-AB46-1BB7307642AD}" presName="hierRoot2" presStyleCnt="0">
        <dgm:presLayoutVars>
          <dgm:hierBranch val="init"/>
        </dgm:presLayoutVars>
      </dgm:prSet>
      <dgm:spPr/>
    </dgm:pt>
    <dgm:pt modelId="{7058E33A-5910-46C7-94D4-E441A0233EEC}" type="pres">
      <dgm:prSet presAssocID="{8306C0AA-CAE5-4CEB-AB46-1BB7307642AD}" presName="rootComposite" presStyleCnt="0"/>
      <dgm:spPr/>
    </dgm:pt>
    <dgm:pt modelId="{B5B62AD5-0F0F-4B2A-9DFC-D7199BFEBA44}" type="pres">
      <dgm:prSet presAssocID="{8306C0AA-CAE5-4CEB-AB46-1BB7307642AD}" presName="rootText" presStyleLbl="node2" presStyleIdx="3" presStyleCnt="4">
        <dgm:presLayoutVars>
          <dgm:chPref val="3"/>
        </dgm:presLayoutVars>
      </dgm:prSet>
      <dgm:spPr/>
    </dgm:pt>
    <dgm:pt modelId="{9D9AA68B-0A3B-4892-BA1D-1CAE8408F4C2}" type="pres">
      <dgm:prSet presAssocID="{8306C0AA-CAE5-4CEB-AB46-1BB7307642AD}" presName="rootConnector" presStyleLbl="node2" presStyleIdx="3" presStyleCnt="4"/>
      <dgm:spPr/>
    </dgm:pt>
    <dgm:pt modelId="{2945A176-96AA-4748-88CF-79B7C2E1137F}" type="pres">
      <dgm:prSet presAssocID="{8306C0AA-CAE5-4CEB-AB46-1BB7307642AD}" presName="hierChild4" presStyleCnt="0"/>
      <dgm:spPr/>
    </dgm:pt>
    <dgm:pt modelId="{C3DB2F68-5150-4833-A495-A82E84F9EBCD}" type="pres">
      <dgm:prSet presAssocID="{8306C0AA-CAE5-4CEB-AB46-1BB7307642AD}" presName="hierChild5" presStyleCnt="0"/>
      <dgm:spPr/>
    </dgm:pt>
    <dgm:pt modelId="{43923AAD-E8FD-4936-A6CD-CD87E3B1809F}" type="pres">
      <dgm:prSet presAssocID="{C4578BA0-004F-4CAA-9B22-322A27E66ECC}" presName="hierChild3" presStyleCnt="0"/>
      <dgm:spPr/>
    </dgm:pt>
  </dgm:ptLst>
  <dgm:cxnLst>
    <dgm:cxn modelId="{72FF2E0A-ACAD-48AC-A306-3CC4B9DE4080}" srcId="{C4578BA0-004F-4CAA-9B22-322A27E66ECC}" destId="{A6A10E1F-3519-465E-832C-7E81FA1347E2}" srcOrd="0" destOrd="0" parTransId="{808F010E-7047-480B-A364-4F52398EBE5C}" sibTransId="{23D2B22C-924D-4D74-A4C6-48FBE0235887}"/>
    <dgm:cxn modelId="{9CC4CA0F-EBFB-4C6A-A8EF-AF7D7EC35D27}" type="presOf" srcId="{6A851EE3-E130-4BE3-9DFE-BEFDF3353327}" destId="{CF1CFC03-00A1-498B-9C42-0E8DC2C929E0}" srcOrd="0" destOrd="0" presId="urn:microsoft.com/office/officeart/2005/8/layout/orgChart1"/>
    <dgm:cxn modelId="{32FD4110-514A-481E-923B-B52BE6877613}" type="presOf" srcId="{808F010E-7047-480B-A364-4F52398EBE5C}" destId="{031132A2-30B9-4911-9202-BF2C2364037E}" srcOrd="0" destOrd="0" presId="urn:microsoft.com/office/officeart/2005/8/layout/orgChart1"/>
    <dgm:cxn modelId="{01502D3A-73DB-4DF0-9C7E-C3E6984912E5}" srcId="{C4578BA0-004F-4CAA-9B22-322A27E66ECC}" destId="{8306C0AA-CAE5-4CEB-AB46-1BB7307642AD}" srcOrd="3" destOrd="0" parTransId="{4886624D-3BF3-427A-B3FE-905424E92DCE}" sibTransId="{25897C5D-D0D3-416F-B3AE-28064DB17E6A}"/>
    <dgm:cxn modelId="{1A18AF3E-2312-4709-A92D-F9643E8CF564}" type="presOf" srcId="{A6A10E1F-3519-465E-832C-7E81FA1347E2}" destId="{71B9AD6E-1C19-4BCC-BE2D-43588649B9C8}" srcOrd="1" destOrd="0" presId="urn:microsoft.com/office/officeart/2005/8/layout/orgChart1"/>
    <dgm:cxn modelId="{EC630262-8839-465F-B406-1A2DD01D6EB5}" type="presOf" srcId="{C4578BA0-004F-4CAA-9B22-322A27E66ECC}" destId="{18D3491B-2D42-43EB-8E46-4A78AD527908}" srcOrd="1" destOrd="0" presId="urn:microsoft.com/office/officeart/2005/8/layout/orgChart1"/>
    <dgm:cxn modelId="{2360EB6D-5575-4DB4-B575-A1C45B4D38D2}" type="presOf" srcId="{C146AEF5-B990-4B49-A95D-FD3F26BCF65C}" destId="{623A2181-C8DF-4978-8FE7-38E8D6DDD4AB}" srcOrd="0" destOrd="0" presId="urn:microsoft.com/office/officeart/2005/8/layout/orgChart1"/>
    <dgm:cxn modelId="{85B89B51-BF62-4FED-BE03-5B00A19FDDBA}" type="presOf" srcId="{C4578BA0-004F-4CAA-9B22-322A27E66ECC}" destId="{95817B80-0FDC-4F48-85C7-7B7FDB2DCD1C}" srcOrd="0" destOrd="0" presId="urn:microsoft.com/office/officeart/2005/8/layout/orgChart1"/>
    <dgm:cxn modelId="{B93BCB55-877A-407A-BBE4-B84208C4B089}" type="presOf" srcId="{A6A10E1F-3519-465E-832C-7E81FA1347E2}" destId="{073CA30E-B010-4DE0-A42A-2A6D98A465A0}" srcOrd="0" destOrd="0" presId="urn:microsoft.com/office/officeart/2005/8/layout/orgChart1"/>
    <dgm:cxn modelId="{64AF6259-059C-4FA2-934A-81520CB90797}" type="presOf" srcId="{3EF31243-C272-4181-BC25-31FE56AF7D80}" destId="{735BC272-8D19-4158-A8F9-DB92D7CE6948}" srcOrd="1" destOrd="0" presId="urn:microsoft.com/office/officeart/2005/8/layout/orgChart1"/>
    <dgm:cxn modelId="{7CCBD97D-E731-4F44-BD06-CD6869218821}" srcId="{C4578BA0-004F-4CAA-9B22-322A27E66ECC}" destId="{3EF31243-C272-4181-BC25-31FE56AF7D80}" srcOrd="2" destOrd="0" parTransId="{C146AEF5-B990-4B49-A95D-FD3F26BCF65C}" sibTransId="{018745DB-9EE9-4548-8951-9BF0F4BAB81D}"/>
    <dgm:cxn modelId="{C923BF83-7DE2-447E-949F-B36B36BFF003}" type="presOf" srcId="{536F3603-A70B-4EA8-83BF-2B06106F8E55}" destId="{F38AE76F-49C2-45D4-BDD4-3085D6CEF985}" srcOrd="0" destOrd="0" presId="urn:microsoft.com/office/officeart/2005/8/layout/orgChart1"/>
    <dgm:cxn modelId="{B16D758B-A6FD-4BB1-A66C-04BF2791D38B}" srcId="{C4578BA0-004F-4CAA-9B22-322A27E66ECC}" destId="{6A851EE3-E130-4BE3-9DFE-BEFDF3353327}" srcOrd="1" destOrd="0" parTransId="{536F3603-A70B-4EA8-83BF-2B06106F8E55}" sibTransId="{2B165C38-DDE4-47D5-8A25-AB932C22097F}"/>
    <dgm:cxn modelId="{7E497DBB-D72A-448D-A2D5-48F629A0AB10}" type="presOf" srcId="{86C591D4-B62A-44F5-8BC6-19E1F9E8B0CD}" destId="{CB8F6777-9642-4E39-833D-1156028BEAD1}" srcOrd="0" destOrd="0" presId="urn:microsoft.com/office/officeart/2005/8/layout/orgChart1"/>
    <dgm:cxn modelId="{10F066C6-0207-4618-BA38-A4E51D5715A7}" type="presOf" srcId="{8306C0AA-CAE5-4CEB-AB46-1BB7307642AD}" destId="{B5B62AD5-0F0F-4B2A-9DFC-D7199BFEBA44}" srcOrd="0" destOrd="0" presId="urn:microsoft.com/office/officeart/2005/8/layout/orgChart1"/>
    <dgm:cxn modelId="{159644CC-46EE-465D-8FD4-652ECCE4660A}" srcId="{86C591D4-B62A-44F5-8BC6-19E1F9E8B0CD}" destId="{C4578BA0-004F-4CAA-9B22-322A27E66ECC}" srcOrd="0" destOrd="0" parTransId="{64CE94F4-C4D8-4A92-B510-04916A5D5050}" sibTransId="{064D8EA2-50B7-4B46-933B-D6973907EAE1}"/>
    <dgm:cxn modelId="{B00781D5-4A85-4280-A715-D46368540C4B}" type="presOf" srcId="{8306C0AA-CAE5-4CEB-AB46-1BB7307642AD}" destId="{9D9AA68B-0A3B-4892-BA1D-1CAE8408F4C2}" srcOrd="1" destOrd="0" presId="urn:microsoft.com/office/officeart/2005/8/layout/orgChart1"/>
    <dgm:cxn modelId="{BE537ED7-3C72-4837-8C1A-78CF2B60A1C2}" type="presOf" srcId="{4886624D-3BF3-427A-B3FE-905424E92DCE}" destId="{D28E4174-B747-4E40-AB8C-8FC108048DA2}" srcOrd="0" destOrd="0" presId="urn:microsoft.com/office/officeart/2005/8/layout/orgChart1"/>
    <dgm:cxn modelId="{BD8ADAF0-4B7C-4107-B78B-A8BCEC55D370}" type="presOf" srcId="{6A851EE3-E130-4BE3-9DFE-BEFDF3353327}" destId="{C85E8891-7934-42CA-97DF-F751E0FC48E0}" srcOrd="1" destOrd="0" presId="urn:microsoft.com/office/officeart/2005/8/layout/orgChart1"/>
    <dgm:cxn modelId="{6F9B01FC-9EED-472F-B485-FB1CD3881642}" type="presOf" srcId="{3EF31243-C272-4181-BC25-31FE56AF7D80}" destId="{4792BB45-F44C-4EF0-A8EF-BAA5A567A507}" srcOrd="0" destOrd="0" presId="urn:microsoft.com/office/officeart/2005/8/layout/orgChart1"/>
    <dgm:cxn modelId="{4867FD8E-A7B4-485B-95E0-B736F8A23BCE}" type="presParOf" srcId="{CB8F6777-9642-4E39-833D-1156028BEAD1}" destId="{9D9F1FB9-AA4D-42AB-8569-17856FD8ABEC}" srcOrd="0" destOrd="0" presId="urn:microsoft.com/office/officeart/2005/8/layout/orgChart1"/>
    <dgm:cxn modelId="{2AACB88E-5690-45B0-9C54-F700B152B0A8}" type="presParOf" srcId="{9D9F1FB9-AA4D-42AB-8569-17856FD8ABEC}" destId="{1A10191D-860F-4F88-B76B-03156F46C704}" srcOrd="0" destOrd="0" presId="urn:microsoft.com/office/officeart/2005/8/layout/orgChart1"/>
    <dgm:cxn modelId="{8E856A30-97BE-47D5-8199-27FABDF6A522}" type="presParOf" srcId="{1A10191D-860F-4F88-B76B-03156F46C704}" destId="{95817B80-0FDC-4F48-85C7-7B7FDB2DCD1C}" srcOrd="0" destOrd="0" presId="urn:microsoft.com/office/officeart/2005/8/layout/orgChart1"/>
    <dgm:cxn modelId="{CD27E2A8-BA7D-473A-8776-17DD72B9CE12}" type="presParOf" srcId="{1A10191D-860F-4F88-B76B-03156F46C704}" destId="{18D3491B-2D42-43EB-8E46-4A78AD527908}" srcOrd="1" destOrd="0" presId="urn:microsoft.com/office/officeart/2005/8/layout/orgChart1"/>
    <dgm:cxn modelId="{29026A84-B7E9-4AB8-A0A8-F66DC203EE31}" type="presParOf" srcId="{9D9F1FB9-AA4D-42AB-8569-17856FD8ABEC}" destId="{BE91EF60-5841-455F-9A52-46D30F0D31F4}" srcOrd="1" destOrd="0" presId="urn:microsoft.com/office/officeart/2005/8/layout/orgChart1"/>
    <dgm:cxn modelId="{9898412B-3AAC-4B03-A57C-3ACDE46A40F5}" type="presParOf" srcId="{BE91EF60-5841-455F-9A52-46D30F0D31F4}" destId="{031132A2-30B9-4911-9202-BF2C2364037E}" srcOrd="0" destOrd="0" presId="urn:microsoft.com/office/officeart/2005/8/layout/orgChart1"/>
    <dgm:cxn modelId="{1D99FA28-0793-4B4D-8D95-E9950C120FAC}" type="presParOf" srcId="{BE91EF60-5841-455F-9A52-46D30F0D31F4}" destId="{A1174762-6BD6-451D-B443-783DF7AF7FFA}" srcOrd="1" destOrd="0" presId="urn:microsoft.com/office/officeart/2005/8/layout/orgChart1"/>
    <dgm:cxn modelId="{5C88AE40-AF36-4FF0-9B7F-C8056AC7B6C1}" type="presParOf" srcId="{A1174762-6BD6-451D-B443-783DF7AF7FFA}" destId="{5530A84B-5D94-4801-9BDD-58A85B447027}" srcOrd="0" destOrd="0" presId="urn:microsoft.com/office/officeart/2005/8/layout/orgChart1"/>
    <dgm:cxn modelId="{107971E8-2B12-401B-B60D-664E6AD1B492}" type="presParOf" srcId="{5530A84B-5D94-4801-9BDD-58A85B447027}" destId="{073CA30E-B010-4DE0-A42A-2A6D98A465A0}" srcOrd="0" destOrd="0" presId="urn:microsoft.com/office/officeart/2005/8/layout/orgChart1"/>
    <dgm:cxn modelId="{AFFD0900-DF3A-4DF2-BF9C-166164108B19}" type="presParOf" srcId="{5530A84B-5D94-4801-9BDD-58A85B447027}" destId="{71B9AD6E-1C19-4BCC-BE2D-43588649B9C8}" srcOrd="1" destOrd="0" presId="urn:microsoft.com/office/officeart/2005/8/layout/orgChart1"/>
    <dgm:cxn modelId="{F9235926-CF3A-4FD6-A5EF-F43232F405ED}" type="presParOf" srcId="{A1174762-6BD6-451D-B443-783DF7AF7FFA}" destId="{5572F83A-DE69-4E1E-9FE5-8EA483EEB723}" srcOrd="1" destOrd="0" presId="urn:microsoft.com/office/officeart/2005/8/layout/orgChart1"/>
    <dgm:cxn modelId="{C6964B5C-63CD-4B7B-B127-BAE6D6C9C0E5}" type="presParOf" srcId="{A1174762-6BD6-451D-B443-783DF7AF7FFA}" destId="{FD69E860-17AF-4194-894B-5223F956E8F9}" srcOrd="2" destOrd="0" presId="urn:microsoft.com/office/officeart/2005/8/layout/orgChart1"/>
    <dgm:cxn modelId="{D35A13C0-BFDE-4162-9994-66479F4B929C}" type="presParOf" srcId="{BE91EF60-5841-455F-9A52-46D30F0D31F4}" destId="{F38AE76F-49C2-45D4-BDD4-3085D6CEF985}" srcOrd="2" destOrd="0" presId="urn:microsoft.com/office/officeart/2005/8/layout/orgChart1"/>
    <dgm:cxn modelId="{3369E163-7FD1-4398-8EF9-CA8093498B26}" type="presParOf" srcId="{BE91EF60-5841-455F-9A52-46D30F0D31F4}" destId="{D2F524FD-4443-43EC-AB4C-A2FA221F4A19}" srcOrd="3" destOrd="0" presId="urn:microsoft.com/office/officeart/2005/8/layout/orgChart1"/>
    <dgm:cxn modelId="{02B563BB-12B1-42BC-9D25-D1F38DA5AF7C}" type="presParOf" srcId="{D2F524FD-4443-43EC-AB4C-A2FA221F4A19}" destId="{1AC3648B-1B1D-4221-86B8-A4A01361E2CA}" srcOrd="0" destOrd="0" presId="urn:microsoft.com/office/officeart/2005/8/layout/orgChart1"/>
    <dgm:cxn modelId="{AFED103E-4C02-4295-B47A-9115D672BF27}" type="presParOf" srcId="{1AC3648B-1B1D-4221-86B8-A4A01361E2CA}" destId="{CF1CFC03-00A1-498B-9C42-0E8DC2C929E0}" srcOrd="0" destOrd="0" presId="urn:microsoft.com/office/officeart/2005/8/layout/orgChart1"/>
    <dgm:cxn modelId="{44810EFE-EE3F-4F06-AE48-37A728605C11}" type="presParOf" srcId="{1AC3648B-1B1D-4221-86B8-A4A01361E2CA}" destId="{C85E8891-7934-42CA-97DF-F751E0FC48E0}" srcOrd="1" destOrd="0" presId="urn:microsoft.com/office/officeart/2005/8/layout/orgChart1"/>
    <dgm:cxn modelId="{AEB7B5EA-79F4-4E89-B57D-E82FAC5DE94C}" type="presParOf" srcId="{D2F524FD-4443-43EC-AB4C-A2FA221F4A19}" destId="{4D2EFB93-B783-43F6-A9E6-2DF4D3103844}" srcOrd="1" destOrd="0" presId="urn:microsoft.com/office/officeart/2005/8/layout/orgChart1"/>
    <dgm:cxn modelId="{68715B47-94A5-4105-8F67-C23D358ABECE}" type="presParOf" srcId="{D2F524FD-4443-43EC-AB4C-A2FA221F4A19}" destId="{A967D81B-0BAF-4316-B496-321CF5C851BB}" srcOrd="2" destOrd="0" presId="urn:microsoft.com/office/officeart/2005/8/layout/orgChart1"/>
    <dgm:cxn modelId="{95AE0550-9FFB-4338-A6B8-F3FB2D8188CA}" type="presParOf" srcId="{BE91EF60-5841-455F-9A52-46D30F0D31F4}" destId="{623A2181-C8DF-4978-8FE7-38E8D6DDD4AB}" srcOrd="4" destOrd="0" presId="urn:microsoft.com/office/officeart/2005/8/layout/orgChart1"/>
    <dgm:cxn modelId="{EE095C70-B5E8-4273-B887-FB77E69F4A08}" type="presParOf" srcId="{BE91EF60-5841-455F-9A52-46D30F0D31F4}" destId="{F0C98631-4137-41EF-923A-E0C1FCC0B5C6}" srcOrd="5" destOrd="0" presId="urn:microsoft.com/office/officeart/2005/8/layout/orgChart1"/>
    <dgm:cxn modelId="{C98FDB6A-F171-47AC-818E-CD518A2FCA5D}" type="presParOf" srcId="{F0C98631-4137-41EF-923A-E0C1FCC0B5C6}" destId="{5296CA5E-D78C-4B96-B87D-94D093B0BE88}" srcOrd="0" destOrd="0" presId="urn:microsoft.com/office/officeart/2005/8/layout/orgChart1"/>
    <dgm:cxn modelId="{3788791E-E411-4D2F-9237-4EBA4A03D6C8}" type="presParOf" srcId="{5296CA5E-D78C-4B96-B87D-94D093B0BE88}" destId="{4792BB45-F44C-4EF0-A8EF-BAA5A567A507}" srcOrd="0" destOrd="0" presId="urn:microsoft.com/office/officeart/2005/8/layout/orgChart1"/>
    <dgm:cxn modelId="{64372AF1-3C5B-4FFA-9D77-2C507CDF74E8}" type="presParOf" srcId="{5296CA5E-D78C-4B96-B87D-94D093B0BE88}" destId="{735BC272-8D19-4158-A8F9-DB92D7CE6948}" srcOrd="1" destOrd="0" presId="urn:microsoft.com/office/officeart/2005/8/layout/orgChart1"/>
    <dgm:cxn modelId="{7F0C7839-EC3B-4AF2-AED6-F42940ED8D79}" type="presParOf" srcId="{F0C98631-4137-41EF-923A-E0C1FCC0B5C6}" destId="{A5CCDA95-4A82-4109-BF52-C25D7619982E}" srcOrd="1" destOrd="0" presId="urn:microsoft.com/office/officeart/2005/8/layout/orgChart1"/>
    <dgm:cxn modelId="{6403D1F1-0237-48D5-93DC-37A98040A111}" type="presParOf" srcId="{F0C98631-4137-41EF-923A-E0C1FCC0B5C6}" destId="{01071D9F-68CF-4995-9246-526441532DE8}" srcOrd="2" destOrd="0" presId="urn:microsoft.com/office/officeart/2005/8/layout/orgChart1"/>
    <dgm:cxn modelId="{8DE54280-2378-4B6A-9797-A14CED9FBA71}" type="presParOf" srcId="{BE91EF60-5841-455F-9A52-46D30F0D31F4}" destId="{D28E4174-B747-4E40-AB8C-8FC108048DA2}" srcOrd="6" destOrd="0" presId="urn:microsoft.com/office/officeart/2005/8/layout/orgChart1"/>
    <dgm:cxn modelId="{5D3C6137-9964-49F0-B0D2-D971017312C8}" type="presParOf" srcId="{BE91EF60-5841-455F-9A52-46D30F0D31F4}" destId="{62812713-5DF1-4D5D-B778-F9E66C483E77}" srcOrd="7" destOrd="0" presId="urn:microsoft.com/office/officeart/2005/8/layout/orgChart1"/>
    <dgm:cxn modelId="{4F87790A-83C8-4516-95AA-20B2CF918C0F}" type="presParOf" srcId="{62812713-5DF1-4D5D-B778-F9E66C483E77}" destId="{7058E33A-5910-46C7-94D4-E441A0233EEC}" srcOrd="0" destOrd="0" presId="urn:microsoft.com/office/officeart/2005/8/layout/orgChart1"/>
    <dgm:cxn modelId="{8831EE0D-54AC-4704-80B6-97AF180C3A67}" type="presParOf" srcId="{7058E33A-5910-46C7-94D4-E441A0233EEC}" destId="{B5B62AD5-0F0F-4B2A-9DFC-D7199BFEBA44}" srcOrd="0" destOrd="0" presId="urn:microsoft.com/office/officeart/2005/8/layout/orgChart1"/>
    <dgm:cxn modelId="{F9DE64F3-0075-4B40-8991-A8FFB84174DD}" type="presParOf" srcId="{7058E33A-5910-46C7-94D4-E441A0233EEC}" destId="{9D9AA68B-0A3B-4892-BA1D-1CAE8408F4C2}" srcOrd="1" destOrd="0" presId="urn:microsoft.com/office/officeart/2005/8/layout/orgChart1"/>
    <dgm:cxn modelId="{ECB71D82-E1CE-43CB-8602-B0EBE1E1E1D6}" type="presParOf" srcId="{62812713-5DF1-4D5D-B778-F9E66C483E77}" destId="{2945A176-96AA-4748-88CF-79B7C2E1137F}" srcOrd="1" destOrd="0" presId="urn:microsoft.com/office/officeart/2005/8/layout/orgChart1"/>
    <dgm:cxn modelId="{E661587F-EBC5-48A2-8763-C2FB0BCD2A23}" type="presParOf" srcId="{62812713-5DF1-4D5D-B778-F9E66C483E77}" destId="{C3DB2F68-5150-4833-A495-A82E84F9EBCD}" srcOrd="2" destOrd="0" presId="urn:microsoft.com/office/officeart/2005/8/layout/orgChart1"/>
    <dgm:cxn modelId="{A5C307C8-FEC0-40FC-9764-1D74112B0FD0}" type="presParOf" srcId="{9D9F1FB9-AA4D-42AB-8569-17856FD8ABEC}" destId="{43923AAD-E8FD-4936-A6CD-CD87E3B180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9E51B-9AAC-4AF7-8C05-D29C35F0C1FE}">
      <dsp:nvSpPr>
        <dsp:cNvPr id="0" name=""/>
        <dsp:cNvSpPr/>
      </dsp:nvSpPr>
      <dsp:spPr>
        <a:xfrm>
          <a:off x="781166" y="0"/>
          <a:ext cx="8853219" cy="441182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E4A54-8A82-4C28-AEEC-F4723417D82B}">
      <dsp:nvSpPr>
        <dsp:cNvPr id="0" name=""/>
        <dsp:cNvSpPr/>
      </dsp:nvSpPr>
      <dsp:spPr>
        <a:xfrm>
          <a:off x="0" y="1323546"/>
          <a:ext cx="3124665" cy="1764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Инициатива </a:t>
          </a:r>
        </a:p>
      </dsp:txBody>
      <dsp:txXfrm>
        <a:off x="86147" y="1409693"/>
        <a:ext cx="2952371" cy="1592435"/>
      </dsp:txXfrm>
    </dsp:sp>
    <dsp:sp modelId="{94508447-C913-4C81-A6FB-C643B7F7177F}">
      <dsp:nvSpPr>
        <dsp:cNvPr id="0" name=""/>
        <dsp:cNvSpPr/>
      </dsp:nvSpPr>
      <dsp:spPr>
        <a:xfrm>
          <a:off x="3645443" y="1323546"/>
          <a:ext cx="3124665" cy="1764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/>
            <a:t>Целеустрем-ленность</a:t>
          </a:r>
          <a:r>
            <a:rPr lang="ru-RU" sz="2800" b="1" kern="1200" dirty="0"/>
            <a:t> </a:t>
          </a:r>
        </a:p>
      </dsp:txBody>
      <dsp:txXfrm>
        <a:off x="3731590" y="1409693"/>
        <a:ext cx="2952371" cy="1592435"/>
      </dsp:txXfrm>
    </dsp:sp>
    <dsp:sp modelId="{41E826AC-23B1-4F70-B047-87DB118215E8}">
      <dsp:nvSpPr>
        <dsp:cNvPr id="0" name=""/>
        <dsp:cNvSpPr/>
      </dsp:nvSpPr>
      <dsp:spPr>
        <a:xfrm>
          <a:off x="7290886" y="1323546"/>
          <a:ext cx="3124665" cy="1764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Самоконтроль </a:t>
          </a:r>
        </a:p>
      </dsp:txBody>
      <dsp:txXfrm>
        <a:off x="7377033" y="1409693"/>
        <a:ext cx="2952371" cy="1592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146FD-5E85-4A64-AE60-3A0CAFB50A08}">
      <dsp:nvSpPr>
        <dsp:cNvPr id="0" name=""/>
        <dsp:cNvSpPr/>
      </dsp:nvSpPr>
      <dsp:spPr>
        <a:xfrm>
          <a:off x="843068" y="0"/>
          <a:ext cx="9554772" cy="4232953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1E12990-8781-4879-A66D-D4ADDD2E9D85}">
      <dsp:nvSpPr>
        <dsp:cNvPr id="0" name=""/>
        <dsp:cNvSpPr/>
      </dsp:nvSpPr>
      <dsp:spPr>
        <a:xfrm>
          <a:off x="5625" y="1269885"/>
          <a:ext cx="2705941" cy="16931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1"/>
              </a:solidFill>
            </a:rPr>
            <a:t>Взрослый делает сам</a:t>
          </a:r>
        </a:p>
      </dsp:txBody>
      <dsp:txXfrm>
        <a:off x="88279" y="1352539"/>
        <a:ext cx="2540633" cy="1527873"/>
      </dsp:txXfrm>
    </dsp:sp>
    <dsp:sp modelId="{B0849F35-CC6D-4ECD-AEB6-217C549A18B6}">
      <dsp:nvSpPr>
        <dsp:cNvPr id="0" name=""/>
        <dsp:cNvSpPr/>
      </dsp:nvSpPr>
      <dsp:spPr>
        <a:xfrm>
          <a:off x="2846864" y="1269885"/>
          <a:ext cx="2705941" cy="1693181"/>
        </a:xfrm>
        <a:prstGeom prst="roundRect">
          <a:avLst/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1"/>
              </a:solidFill>
            </a:rPr>
            <a:t>Ребенок делает отдельные операции </a:t>
          </a:r>
        </a:p>
      </dsp:txBody>
      <dsp:txXfrm>
        <a:off x="2929518" y="1352539"/>
        <a:ext cx="2540633" cy="1527873"/>
      </dsp:txXfrm>
    </dsp:sp>
    <dsp:sp modelId="{E39893EF-45BD-45AE-A57C-359E2AF08620}">
      <dsp:nvSpPr>
        <dsp:cNvPr id="0" name=""/>
        <dsp:cNvSpPr/>
      </dsp:nvSpPr>
      <dsp:spPr>
        <a:xfrm>
          <a:off x="5688103" y="1269885"/>
          <a:ext cx="2705941" cy="1693181"/>
        </a:xfrm>
        <a:prstGeom prst="roundRect">
          <a:avLst/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1"/>
              </a:solidFill>
            </a:rPr>
            <a:t>Взрослый делает отдельные операции</a:t>
          </a:r>
        </a:p>
      </dsp:txBody>
      <dsp:txXfrm>
        <a:off x="5770757" y="1352539"/>
        <a:ext cx="2540633" cy="1527873"/>
      </dsp:txXfrm>
    </dsp:sp>
    <dsp:sp modelId="{BEC586E5-0F38-4DE1-A096-FC6B999F93C5}">
      <dsp:nvSpPr>
        <dsp:cNvPr id="0" name=""/>
        <dsp:cNvSpPr/>
      </dsp:nvSpPr>
      <dsp:spPr>
        <a:xfrm>
          <a:off x="8529341" y="1269885"/>
          <a:ext cx="2705941" cy="1693181"/>
        </a:xfrm>
        <a:prstGeom prst="roundRect">
          <a:avLst/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1"/>
              </a:solidFill>
            </a:rPr>
            <a:t>Ребенок делает сам </a:t>
          </a:r>
        </a:p>
      </dsp:txBody>
      <dsp:txXfrm>
        <a:off x="8611995" y="1352539"/>
        <a:ext cx="2540633" cy="1527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7A49E-DF45-4938-922F-A3BF20EAD814}">
      <dsp:nvSpPr>
        <dsp:cNvPr id="0" name=""/>
        <dsp:cNvSpPr/>
      </dsp:nvSpPr>
      <dsp:spPr>
        <a:xfrm>
          <a:off x="43" y="468454"/>
          <a:ext cx="4166034" cy="8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Удобно </a:t>
          </a:r>
        </a:p>
      </dsp:txBody>
      <dsp:txXfrm>
        <a:off x="43" y="468454"/>
        <a:ext cx="4166034" cy="806400"/>
      </dsp:txXfrm>
    </dsp:sp>
    <dsp:sp modelId="{12378D22-F31D-46BA-9779-F77589B7444A}">
      <dsp:nvSpPr>
        <dsp:cNvPr id="0" name=""/>
        <dsp:cNvSpPr/>
      </dsp:nvSpPr>
      <dsp:spPr>
        <a:xfrm>
          <a:off x="43" y="1274855"/>
          <a:ext cx="4166034" cy="33818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Обувь на «липучке»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Кофты со свободным воротом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Застежка «молния»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Варежки  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kern="1200" dirty="0"/>
        </a:p>
      </dsp:txBody>
      <dsp:txXfrm>
        <a:off x="43" y="1274855"/>
        <a:ext cx="4166034" cy="3381840"/>
      </dsp:txXfrm>
    </dsp:sp>
    <dsp:sp modelId="{B6940C42-2FF0-4EDF-860D-EAD05BA729DB}">
      <dsp:nvSpPr>
        <dsp:cNvPr id="0" name=""/>
        <dsp:cNvSpPr/>
      </dsp:nvSpPr>
      <dsp:spPr>
        <a:xfrm>
          <a:off x="4749322" y="468454"/>
          <a:ext cx="4166034" cy="806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Неудобно</a:t>
          </a:r>
        </a:p>
      </dsp:txBody>
      <dsp:txXfrm>
        <a:off x="4749322" y="468454"/>
        <a:ext cx="4166034" cy="806400"/>
      </dsp:txXfrm>
    </dsp:sp>
    <dsp:sp modelId="{D7AB39A2-3C4A-4349-B9A3-30751AD1CB9B}">
      <dsp:nvSpPr>
        <dsp:cNvPr id="0" name=""/>
        <dsp:cNvSpPr/>
      </dsp:nvSpPr>
      <dsp:spPr>
        <a:xfrm>
          <a:off x="4749322" y="1274855"/>
          <a:ext cx="4166034" cy="33818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Обувь со шнуровкой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Тесная одежда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Пуговицы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Перчатки </a:t>
          </a:r>
        </a:p>
      </dsp:txBody>
      <dsp:txXfrm>
        <a:off x="4749322" y="1274855"/>
        <a:ext cx="4166034" cy="3381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DF506-1CE7-4DC4-B9B3-F7CCE0662778}">
      <dsp:nvSpPr>
        <dsp:cNvPr id="0" name=""/>
        <dsp:cNvSpPr/>
      </dsp:nvSpPr>
      <dsp:spPr>
        <a:xfrm>
          <a:off x="693149" y="0"/>
          <a:ext cx="7855693" cy="40523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7A3B0-0088-48FE-AB8F-2D9AA047B8AD}">
      <dsp:nvSpPr>
        <dsp:cNvPr id="0" name=""/>
        <dsp:cNvSpPr/>
      </dsp:nvSpPr>
      <dsp:spPr>
        <a:xfrm>
          <a:off x="9927" y="1215693"/>
          <a:ext cx="2974766" cy="16209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Увидеть эмоцию ребенка </a:t>
          </a:r>
        </a:p>
      </dsp:txBody>
      <dsp:txXfrm>
        <a:off x="89054" y="1294820"/>
        <a:ext cx="2816512" cy="1462670"/>
      </dsp:txXfrm>
    </dsp:sp>
    <dsp:sp modelId="{974B49B6-43DE-4910-9839-A9EEF76D04B8}">
      <dsp:nvSpPr>
        <dsp:cNvPr id="0" name=""/>
        <dsp:cNvSpPr/>
      </dsp:nvSpPr>
      <dsp:spPr>
        <a:xfrm>
          <a:off x="3133612" y="1215693"/>
          <a:ext cx="2974766" cy="16209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Объяснит, что это нормально</a:t>
          </a:r>
        </a:p>
      </dsp:txBody>
      <dsp:txXfrm>
        <a:off x="3212739" y="1294820"/>
        <a:ext cx="2816512" cy="1462670"/>
      </dsp:txXfrm>
    </dsp:sp>
    <dsp:sp modelId="{8A3D9050-C56A-4F30-BA6B-3742C488C9F2}">
      <dsp:nvSpPr>
        <dsp:cNvPr id="0" name=""/>
        <dsp:cNvSpPr/>
      </dsp:nvSpPr>
      <dsp:spPr>
        <a:xfrm>
          <a:off x="6257297" y="1215693"/>
          <a:ext cx="2974766" cy="16209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Разместить в социальном пространстве </a:t>
          </a:r>
        </a:p>
      </dsp:txBody>
      <dsp:txXfrm>
        <a:off x="6336424" y="1294820"/>
        <a:ext cx="2816512" cy="14626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E11C0-1586-4051-9B30-CA885ED36B6F}">
      <dsp:nvSpPr>
        <dsp:cNvPr id="0" name=""/>
        <dsp:cNvSpPr/>
      </dsp:nvSpPr>
      <dsp:spPr>
        <a:xfrm>
          <a:off x="4849222" y="2973548"/>
          <a:ext cx="3797941" cy="439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15"/>
              </a:lnTo>
              <a:lnTo>
                <a:pt x="3797941" y="219715"/>
              </a:lnTo>
              <a:lnTo>
                <a:pt x="3797941" y="43943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B8DAB-9D1A-4711-BC0E-5EAB52CC2A63}">
      <dsp:nvSpPr>
        <dsp:cNvPr id="0" name=""/>
        <dsp:cNvSpPr/>
      </dsp:nvSpPr>
      <dsp:spPr>
        <a:xfrm>
          <a:off x="4849222" y="2973548"/>
          <a:ext cx="1265980" cy="439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15"/>
              </a:lnTo>
              <a:lnTo>
                <a:pt x="1265980" y="219715"/>
              </a:lnTo>
              <a:lnTo>
                <a:pt x="1265980" y="43943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02736-D13A-44CE-A1E6-032C01942208}">
      <dsp:nvSpPr>
        <dsp:cNvPr id="0" name=""/>
        <dsp:cNvSpPr/>
      </dsp:nvSpPr>
      <dsp:spPr>
        <a:xfrm>
          <a:off x="3583242" y="2973548"/>
          <a:ext cx="1265980" cy="439431"/>
        </a:xfrm>
        <a:custGeom>
          <a:avLst/>
          <a:gdLst/>
          <a:ahLst/>
          <a:cxnLst/>
          <a:rect l="0" t="0" r="0" b="0"/>
          <a:pathLst>
            <a:path>
              <a:moveTo>
                <a:pt x="1265980" y="0"/>
              </a:moveTo>
              <a:lnTo>
                <a:pt x="1265980" y="219715"/>
              </a:lnTo>
              <a:lnTo>
                <a:pt x="0" y="219715"/>
              </a:lnTo>
              <a:lnTo>
                <a:pt x="0" y="43943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7C571-871C-4BFF-9DA0-70099BE3C732}">
      <dsp:nvSpPr>
        <dsp:cNvPr id="0" name=""/>
        <dsp:cNvSpPr/>
      </dsp:nvSpPr>
      <dsp:spPr>
        <a:xfrm>
          <a:off x="1051281" y="2973548"/>
          <a:ext cx="3797941" cy="439431"/>
        </a:xfrm>
        <a:custGeom>
          <a:avLst/>
          <a:gdLst/>
          <a:ahLst/>
          <a:cxnLst/>
          <a:rect l="0" t="0" r="0" b="0"/>
          <a:pathLst>
            <a:path>
              <a:moveTo>
                <a:pt x="3797941" y="0"/>
              </a:moveTo>
              <a:lnTo>
                <a:pt x="3797941" y="219715"/>
              </a:lnTo>
              <a:lnTo>
                <a:pt x="0" y="219715"/>
              </a:lnTo>
              <a:lnTo>
                <a:pt x="0" y="43943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6B8D5-0E66-40C1-8998-1F84A574D134}">
      <dsp:nvSpPr>
        <dsp:cNvPr id="0" name=""/>
        <dsp:cNvSpPr/>
      </dsp:nvSpPr>
      <dsp:spPr>
        <a:xfrm>
          <a:off x="3802958" y="1927283"/>
          <a:ext cx="2092529" cy="10462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Уборка комнаты </a:t>
          </a:r>
        </a:p>
      </dsp:txBody>
      <dsp:txXfrm>
        <a:off x="3802958" y="1927283"/>
        <a:ext cx="2092529" cy="1046264"/>
      </dsp:txXfrm>
    </dsp:sp>
    <dsp:sp modelId="{A143A043-A8F1-48FA-8BA9-B8D83C6DCB87}">
      <dsp:nvSpPr>
        <dsp:cNvPr id="0" name=""/>
        <dsp:cNvSpPr/>
      </dsp:nvSpPr>
      <dsp:spPr>
        <a:xfrm>
          <a:off x="5016" y="3412979"/>
          <a:ext cx="2092529" cy="10462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Заправить постель</a:t>
          </a:r>
        </a:p>
      </dsp:txBody>
      <dsp:txXfrm>
        <a:off x="5016" y="3412979"/>
        <a:ext cx="2092529" cy="1046264"/>
      </dsp:txXfrm>
    </dsp:sp>
    <dsp:sp modelId="{6843BE79-8CE4-4554-BA53-5CD924373A5B}">
      <dsp:nvSpPr>
        <dsp:cNvPr id="0" name=""/>
        <dsp:cNvSpPr/>
      </dsp:nvSpPr>
      <dsp:spPr>
        <a:xfrm>
          <a:off x="2536977" y="3412979"/>
          <a:ext cx="2092529" cy="10462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Убрать мусор</a:t>
          </a:r>
        </a:p>
      </dsp:txBody>
      <dsp:txXfrm>
        <a:off x="2536977" y="3412979"/>
        <a:ext cx="2092529" cy="1046264"/>
      </dsp:txXfrm>
    </dsp:sp>
    <dsp:sp modelId="{97743D8F-7AEB-4B30-8D37-35661E51DB5F}">
      <dsp:nvSpPr>
        <dsp:cNvPr id="0" name=""/>
        <dsp:cNvSpPr/>
      </dsp:nvSpPr>
      <dsp:spPr>
        <a:xfrm>
          <a:off x="5068938" y="3412979"/>
          <a:ext cx="2092529" cy="10462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Прибрать игрушки и одежду </a:t>
          </a:r>
        </a:p>
      </dsp:txBody>
      <dsp:txXfrm>
        <a:off x="5068938" y="3412979"/>
        <a:ext cx="2092529" cy="1046264"/>
      </dsp:txXfrm>
    </dsp:sp>
    <dsp:sp modelId="{013AC3B2-BA80-459E-A2FA-2BF249C00F89}">
      <dsp:nvSpPr>
        <dsp:cNvPr id="0" name=""/>
        <dsp:cNvSpPr/>
      </dsp:nvSpPr>
      <dsp:spPr>
        <a:xfrm>
          <a:off x="7600899" y="3412979"/>
          <a:ext cx="2092529" cy="10462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Протереть пыль </a:t>
          </a:r>
        </a:p>
      </dsp:txBody>
      <dsp:txXfrm>
        <a:off x="7600899" y="3412979"/>
        <a:ext cx="2092529" cy="10462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E4174-B747-4E40-AB8C-8FC108048DA2}">
      <dsp:nvSpPr>
        <dsp:cNvPr id="0" name=""/>
        <dsp:cNvSpPr/>
      </dsp:nvSpPr>
      <dsp:spPr>
        <a:xfrm>
          <a:off x="4812211" y="1460538"/>
          <a:ext cx="3768953" cy="436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38"/>
              </a:lnTo>
              <a:lnTo>
                <a:pt x="3768953" y="218038"/>
              </a:lnTo>
              <a:lnTo>
                <a:pt x="3768953" y="4360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A2181-C8DF-4978-8FE7-38E8D6DDD4AB}">
      <dsp:nvSpPr>
        <dsp:cNvPr id="0" name=""/>
        <dsp:cNvSpPr/>
      </dsp:nvSpPr>
      <dsp:spPr>
        <a:xfrm>
          <a:off x="4812211" y="1460538"/>
          <a:ext cx="1256317" cy="436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38"/>
              </a:lnTo>
              <a:lnTo>
                <a:pt x="1256317" y="218038"/>
              </a:lnTo>
              <a:lnTo>
                <a:pt x="1256317" y="4360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E76F-49C2-45D4-BDD4-3085D6CEF985}">
      <dsp:nvSpPr>
        <dsp:cNvPr id="0" name=""/>
        <dsp:cNvSpPr/>
      </dsp:nvSpPr>
      <dsp:spPr>
        <a:xfrm>
          <a:off x="3555893" y="1460538"/>
          <a:ext cx="1256317" cy="436077"/>
        </a:xfrm>
        <a:custGeom>
          <a:avLst/>
          <a:gdLst/>
          <a:ahLst/>
          <a:cxnLst/>
          <a:rect l="0" t="0" r="0" b="0"/>
          <a:pathLst>
            <a:path>
              <a:moveTo>
                <a:pt x="1256317" y="0"/>
              </a:moveTo>
              <a:lnTo>
                <a:pt x="1256317" y="218038"/>
              </a:lnTo>
              <a:lnTo>
                <a:pt x="0" y="218038"/>
              </a:lnTo>
              <a:lnTo>
                <a:pt x="0" y="4360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132A2-30B9-4911-9202-BF2C2364037E}">
      <dsp:nvSpPr>
        <dsp:cNvPr id="0" name=""/>
        <dsp:cNvSpPr/>
      </dsp:nvSpPr>
      <dsp:spPr>
        <a:xfrm>
          <a:off x="1043257" y="1460538"/>
          <a:ext cx="3768953" cy="436077"/>
        </a:xfrm>
        <a:custGeom>
          <a:avLst/>
          <a:gdLst/>
          <a:ahLst/>
          <a:cxnLst/>
          <a:rect l="0" t="0" r="0" b="0"/>
          <a:pathLst>
            <a:path>
              <a:moveTo>
                <a:pt x="3768953" y="0"/>
              </a:moveTo>
              <a:lnTo>
                <a:pt x="3768953" y="218038"/>
              </a:lnTo>
              <a:lnTo>
                <a:pt x="0" y="218038"/>
              </a:lnTo>
              <a:lnTo>
                <a:pt x="0" y="4360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17B80-0FDC-4F48-85C7-7B7FDB2DCD1C}">
      <dsp:nvSpPr>
        <dsp:cNvPr id="0" name=""/>
        <dsp:cNvSpPr/>
      </dsp:nvSpPr>
      <dsp:spPr>
        <a:xfrm>
          <a:off x="3773932" y="422259"/>
          <a:ext cx="2076558" cy="10382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Заправить постель</a:t>
          </a:r>
        </a:p>
      </dsp:txBody>
      <dsp:txXfrm>
        <a:off x="3773932" y="422259"/>
        <a:ext cx="2076558" cy="1038279"/>
      </dsp:txXfrm>
    </dsp:sp>
    <dsp:sp modelId="{073CA30E-B010-4DE0-A42A-2A6D98A465A0}">
      <dsp:nvSpPr>
        <dsp:cNvPr id="0" name=""/>
        <dsp:cNvSpPr/>
      </dsp:nvSpPr>
      <dsp:spPr>
        <a:xfrm>
          <a:off x="4978" y="1896616"/>
          <a:ext cx="2076558" cy="10382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Натянуть простыню</a:t>
          </a:r>
        </a:p>
      </dsp:txBody>
      <dsp:txXfrm>
        <a:off x="4978" y="1896616"/>
        <a:ext cx="2076558" cy="1038279"/>
      </dsp:txXfrm>
    </dsp:sp>
    <dsp:sp modelId="{CF1CFC03-00A1-498B-9C42-0E8DC2C929E0}">
      <dsp:nvSpPr>
        <dsp:cNvPr id="0" name=""/>
        <dsp:cNvSpPr/>
      </dsp:nvSpPr>
      <dsp:spPr>
        <a:xfrm>
          <a:off x="2517614" y="1896616"/>
          <a:ext cx="2076558" cy="10382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Взбить подушку</a:t>
          </a:r>
        </a:p>
      </dsp:txBody>
      <dsp:txXfrm>
        <a:off x="2517614" y="1896616"/>
        <a:ext cx="2076558" cy="1038279"/>
      </dsp:txXfrm>
    </dsp:sp>
    <dsp:sp modelId="{4792BB45-F44C-4EF0-A8EF-BAA5A567A507}">
      <dsp:nvSpPr>
        <dsp:cNvPr id="0" name=""/>
        <dsp:cNvSpPr/>
      </dsp:nvSpPr>
      <dsp:spPr>
        <a:xfrm>
          <a:off x="5030250" y="1896616"/>
          <a:ext cx="2076558" cy="10382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Расправить одеяло</a:t>
          </a:r>
        </a:p>
      </dsp:txBody>
      <dsp:txXfrm>
        <a:off x="5030250" y="1896616"/>
        <a:ext cx="2076558" cy="1038279"/>
      </dsp:txXfrm>
    </dsp:sp>
    <dsp:sp modelId="{B5B62AD5-0F0F-4B2A-9DFC-D7199BFEBA44}">
      <dsp:nvSpPr>
        <dsp:cNvPr id="0" name=""/>
        <dsp:cNvSpPr/>
      </dsp:nvSpPr>
      <dsp:spPr>
        <a:xfrm>
          <a:off x="7542885" y="1896616"/>
          <a:ext cx="2076558" cy="10382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Положить покрывало</a:t>
          </a:r>
        </a:p>
      </dsp:txBody>
      <dsp:txXfrm>
        <a:off x="7542885" y="1896616"/>
        <a:ext cx="2076558" cy="1038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8898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6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79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2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1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0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41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69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74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9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5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7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5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0CD6F-616B-4971-A62E-8CC6CA2A0DB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5BF598-F4C8-4620-A206-8AFCD5F6F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1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c123960186_579349787?hash=bd5d134a8909ec5ab7&amp;dl=ff484c4259124647d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7A7B9-9532-4E75-8FC1-494CDF55C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dirty="0"/>
              <a:t>Воспитание самостоятельности у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222803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8074EC-348D-49BD-9ABC-A6E56EB8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Удобство вещей 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F51BE02-9226-4D97-BF20-6E1D37AB0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984792"/>
              </p:ext>
            </p:extLst>
          </p:nvPr>
        </p:nvGraphicFramePr>
        <p:xfrm>
          <a:off x="1638300" y="1440037"/>
          <a:ext cx="8915400" cy="512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654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F0116-58CD-4586-9BAE-9B86C468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Трудные задачи решаем в игровом режиме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5C124-00FF-4108-A672-CE1AE1A9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44" y="1871609"/>
            <a:ext cx="6073525" cy="45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7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AEA9-0FA8-417C-89EC-E4E93B52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Типичные ошибки взрослых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A63E66-5C28-4EBA-BC80-D2AEFE44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526" y="1715784"/>
            <a:ext cx="9686086" cy="4195438"/>
          </a:xfrm>
        </p:spPr>
        <p:txBody>
          <a:bodyPr/>
          <a:lstStyle/>
          <a:p>
            <a:r>
              <a:rPr lang="ru-RU" sz="4000" dirty="0"/>
              <a:t>«Быстрее самой тебя одеть» </a:t>
            </a:r>
          </a:p>
          <a:p>
            <a:r>
              <a:rPr lang="ru-RU" sz="4000" dirty="0"/>
              <a:t>«Ты все делаешь не так» </a:t>
            </a:r>
          </a:p>
          <a:p>
            <a:r>
              <a:rPr lang="ru-RU" sz="4000" dirty="0"/>
              <a:t>«Уже большой, должен одеваться сам»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89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70913-2808-40E2-92F6-BA392EF7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Навыки обучающего взрослого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86AFC-03F0-470D-96E1-BB3F04CFC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Спокойствие и выдержка </a:t>
            </a:r>
          </a:p>
          <a:p>
            <a:r>
              <a:rPr lang="ru-RU" sz="3200" dirty="0"/>
              <a:t>Умение объяснить</a:t>
            </a:r>
          </a:p>
          <a:p>
            <a:r>
              <a:rPr lang="ru-RU" sz="3200" dirty="0"/>
              <a:t>Умение планировать время </a:t>
            </a:r>
          </a:p>
        </p:txBody>
      </p:sp>
    </p:spTree>
    <p:extLst>
      <p:ext uri="{BB962C8B-B14F-4D97-AF65-F5344CB8AC3E}">
        <p14:creationId xmlns:p14="http://schemas.microsoft.com/office/powerpoint/2010/main" val="7882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3C46B-6877-4F9E-ABE6-4D290B4F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Эмоциональная самостоятельность: </a:t>
            </a:r>
            <a:br>
              <a:rPr lang="ru-RU" dirty="0"/>
            </a:br>
            <a:r>
              <a:rPr lang="ru-RU" dirty="0"/>
              <a:t>путь развития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164F-4D85-4627-807B-B2D1B579D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600" y="1541123"/>
            <a:ext cx="8915400" cy="5075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000" dirty="0"/>
              <a:t>Малыш начал проявлять свои эмоции более осознанно, умеет выражать радость и грусть в соответствии с происходящим.</a:t>
            </a:r>
          </a:p>
          <a:p>
            <a:r>
              <a:rPr lang="ru-RU" sz="2000" dirty="0"/>
              <a:t>Дошкольник постепенно осваивает навык контроля своих эмоций и умеет самостоятельно успокаиваться во время стрессовых ситуаций.</a:t>
            </a:r>
          </a:p>
          <a:p>
            <a:r>
              <a:rPr lang="ru-RU" sz="2000" dirty="0"/>
              <a:t>Ребенок стал более самостоятельным в выражении своих пожеланий и предпочтений, понимает, что его мнение имеет значение.</a:t>
            </a:r>
          </a:p>
          <a:p>
            <a:r>
              <a:rPr lang="ru-RU" sz="2000" dirty="0"/>
              <a:t>Малыш научился узнавать и называть свои эмоции, что помогает ему лучше понимать самого себя и взаимодействовать с окружающими.</a:t>
            </a:r>
          </a:p>
          <a:p>
            <a:r>
              <a:rPr lang="ru-RU" sz="2000" dirty="0"/>
              <a:t>Дошкольник начал проявлять инициативу в решении проблемных ситуаций, умеет справляться с негативными эмоциями и находить пути их разрядки.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657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Контейнирование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Это процесс, в ходе которого взрослый  становится ёмкостью (контейнером), которая детские эмоции принимает, перерабатывает и в удобоваримом виде возвращает ребенку.</a:t>
            </a:r>
          </a:p>
        </p:txBody>
      </p:sp>
    </p:spTree>
    <p:extLst>
      <p:ext uri="{BB962C8B-B14F-4D97-AF65-F5344CB8AC3E}">
        <p14:creationId xmlns:p14="http://schemas.microsoft.com/office/powerpoint/2010/main" val="357870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Безусловное принятие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1091"/>
            <a:ext cx="8596668" cy="4240271"/>
          </a:xfrm>
        </p:spPr>
        <p:txBody>
          <a:bodyPr>
            <a:normAutofit/>
          </a:bodyPr>
          <a:lstStyle/>
          <a:p>
            <a:r>
              <a:rPr lang="ru-RU" sz="2800" dirty="0"/>
              <a:t>Любить ребенка всегда, в не зависимости от того, что он сделал или не сделал</a:t>
            </a:r>
          </a:p>
          <a:p>
            <a:r>
              <a:rPr lang="ru-RU" sz="2800" dirty="0"/>
              <a:t>Словами и действиями подчеркивать, что ребенок важен и нужен вам</a:t>
            </a:r>
          </a:p>
          <a:p>
            <a:r>
              <a:rPr lang="ru-RU" sz="2800" dirty="0"/>
              <a:t>Выдерживать непохожесть на вас. Понимать, что вы имеете дело с самостоятельной личностью. </a:t>
            </a:r>
          </a:p>
        </p:txBody>
      </p:sp>
    </p:spTree>
    <p:extLst>
      <p:ext uri="{BB962C8B-B14F-4D97-AF65-F5344CB8AC3E}">
        <p14:creationId xmlns:p14="http://schemas.microsoft.com/office/powerpoint/2010/main" val="331543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Научить переживанию эмоций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717619" y="1759527"/>
          <a:ext cx="9241992" cy="405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56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контейнирования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212" y="1578698"/>
            <a:ext cx="8596668" cy="468355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800" b="1" dirty="0"/>
              <a:t>Устойчивость и присоединение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Найти в себе ресурс спокойствия (подышать, заземлиться)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В спокойном состоянии сказать ребенку «я знаю, что ты чувствуешь»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400" dirty="0"/>
              <a:t>«Я вижу, что ты разозлился»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400" dirty="0"/>
              <a:t>«Я вижу, что ты очень устал»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400" dirty="0"/>
              <a:t>«Ты грустишь, так бывает»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0426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контейнирования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4727"/>
            <a:ext cx="8596668" cy="4586635"/>
          </a:xfrm>
        </p:spPr>
        <p:txBody>
          <a:bodyPr>
            <a:normAutofit fontScale="85000" lnSpcReduction="10000"/>
          </a:bodyPr>
          <a:lstStyle/>
          <a:p>
            <a:pPr>
              <a:buFont typeface="+mj-lt"/>
              <a:buAutoNum type="arabicPeriod" startAt="2"/>
            </a:pPr>
            <a:r>
              <a:rPr lang="ru-RU" sz="3300" b="1" dirty="0"/>
              <a:t>Прояснение</a:t>
            </a:r>
            <a:r>
              <a:rPr lang="ru-RU" sz="3800" b="1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300" dirty="0"/>
              <a:t>Выслушать рассказ о том, что случилось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300" dirty="0"/>
              <a:t>Понять и назвать чувство, которое испытал ребенок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3300" dirty="0"/>
              <a:t>«Ты упал и тебе больно»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3300" dirty="0"/>
              <a:t>«Тебе обидно, что тебя не выбрали на конкурсе» </a:t>
            </a:r>
          </a:p>
          <a:p>
            <a:pPr marL="457200" lvl="1" indent="0" algn="ctr">
              <a:buNone/>
            </a:pPr>
            <a:r>
              <a:rPr lang="ru-RU" sz="3600" b="1" dirty="0">
                <a:solidFill>
                  <a:srgbClr val="00B0F0"/>
                </a:solidFill>
              </a:rPr>
              <a:t>Главная фраза: </a:t>
            </a:r>
          </a:p>
          <a:p>
            <a:pPr marL="457200" lvl="1" indent="0" algn="ctr">
              <a:buNone/>
            </a:pPr>
            <a:r>
              <a:rPr lang="ru-RU" sz="3600" b="1" dirty="0">
                <a:solidFill>
                  <a:srgbClr val="00B0F0"/>
                </a:solidFill>
              </a:rPr>
              <a:t>«Я тебя понимаю!» </a:t>
            </a:r>
          </a:p>
        </p:txBody>
      </p:sp>
    </p:spTree>
    <p:extLst>
      <p:ext uri="{BB962C8B-B14F-4D97-AF65-F5344CB8AC3E}">
        <p14:creationId xmlns:p14="http://schemas.microsoft.com/office/powerpoint/2010/main" val="65968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F551B-3F87-4DC2-A577-7CC568CB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Самостоятельность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9A462-7176-4360-B8AA-26B4A0368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 Обобщенное свойство личности, появляющееся в инициативности, критичности, адекватной самооценке и чувстве личной ответственности за свою деятельность и поведение.</a:t>
            </a:r>
          </a:p>
        </p:txBody>
      </p:sp>
    </p:spTree>
    <p:extLst>
      <p:ext uri="{BB962C8B-B14F-4D97-AF65-F5344CB8AC3E}">
        <p14:creationId xmlns:p14="http://schemas.microsoft.com/office/powerpoint/2010/main" val="1339704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контейнирования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28801"/>
            <a:ext cx="8596668" cy="421256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3"/>
            </a:pPr>
            <a:r>
              <a:rPr lang="ru-RU" sz="2800" b="1" dirty="0"/>
              <a:t>Планирование</a:t>
            </a:r>
            <a:r>
              <a:rPr lang="ru-RU" sz="2800" dirty="0"/>
              <a:t> </a:t>
            </a:r>
          </a:p>
          <a:p>
            <a:pPr marL="0" indent="0">
              <a:buNone/>
            </a:pPr>
            <a:r>
              <a:rPr lang="ru-RU" sz="2800" dirty="0"/>
              <a:t>Помогите ребенку найти ответы на вопросы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Что можно сделать, чтобы  стало лучше сейчас?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Как поступить в такой же ситуации в  следующий раз?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9219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96A54-667A-4D40-AA31-0613E1D5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мешает развитию навыков самостоятельности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0A6D5-5F1C-405D-BB7A-3557B3D5F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Взрослые не передают инициативу ребенку </a:t>
            </a:r>
          </a:p>
          <a:p>
            <a:r>
              <a:rPr lang="ru-RU" sz="2800" dirty="0"/>
              <a:t>Взрослые не научили ребенка </a:t>
            </a:r>
          </a:p>
          <a:p>
            <a:r>
              <a:rPr lang="ru-RU" sz="2800" dirty="0"/>
              <a:t>У ребенка нет возможности освоить навыки: </a:t>
            </a:r>
          </a:p>
          <a:p>
            <a:pPr lvl="1"/>
            <a:r>
              <a:rPr lang="ru-RU" sz="2400" dirty="0"/>
              <a:t>Общая задержка развития</a:t>
            </a:r>
          </a:p>
          <a:p>
            <a:pPr lvl="1"/>
            <a:r>
              <a:rPr lang="ru-RU" sz="2400" dirty="0"/>
              <a:t>Нарушение пространственного восприятия </a:t>
            </a:r>
          </a:p>
          <a:p>
            <a:pPr lvl="1"/>
            <a:r>
              <a:rPr lang="ru-RU" sz="2400" dirty="0"/>
              <a:t>Нарушения  крупной и мелкой моторики </a:t>
            </a:r>
          </a:p>
        </p:txBody>
      </p:sp>
    </p:spTree>
    <p:extLst>
      <p:ext uri="{BB962C8B-B14F-4D97-AF65-F5344CB8AC3E}">
        <p14:creationId xmlns:p14="http://schemas.microsoft.com/office/powerpoint/2010/main" val="4081251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47648-1912-4E95-982D-4CE29E0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Семья и развитие самостоятельности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E95EE-8735-464A-B957-6F9E552A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Предоставление возможностей для действия </a:t>
            </a:r>
          </a:p>
          <a:p>
            <a:r>
              <a:rPr lang="ru-RU" sz="3200" dirty="0"/>
              <a:t>Оказание разумной помощи </a:t>
            </a:r>
          </a:p>
          <a:p>
            <a:r>
              <a:rPr lang="ru-RU" sz="3200" dirty="0"/>
              <a:t>Позитивный контроль</a:t>
            </a:r>
          </a:p>
          <a:p>
            <a:r>
              <a:rPr lang="ru-RU" sz="3200" dirty="0"/>
              <a:t>Обозначение разумных границ </a:t>
            </a:r>
          </a:p>
          <a:p>
            <a:r>
              <a:rPr lang="ru-RU" sz="3200" dirty="0"/>
              <a:t>Поощрение инициативы </a:t>
            </a:r>
          </a:p>
        </p:txBody>
      </p:sp>
    </p:spTree>
    <p:extLst>
      <p:ext uri="{BB962C8B-B14F-4D97-AF65-F5344CB8AC3E}">
        <p14:creationId xmlns:p14="http://schemas.microsoft.com/office/powerpoint/2010/main" val="3678980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семейного воспитания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784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683657" y="1236411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1127553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014857" y="1054982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3935370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392057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683656" y="3826512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14856" y="375212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683656" y="524872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57814" y="659644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4" y="306180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3714" y="4755292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83656" y="2450634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4" y="1737747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683656" y="232995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226096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8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551214" y="2654355"/>
            <a:ext cx="8432800" cy="7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258081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965871" y="242987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4594005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414151"/>
            <a:ext cx="8338456" cy="72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03612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22112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939311" y="5232722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3712" y="2048168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3" y="3737510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1940" y="476816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52814" y="3664939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3" y="289374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939311" y="350306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346059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Гармоничный стиль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924797" y="247292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03612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952009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2814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53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551214" y="2654355"/>
            <a:ext cx="8432800" cy="7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258081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965871" y="242987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4594005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414151"/>
            <a:ext cx="8338456" cy="72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03612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22112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30056" y="5278512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3712" y="2048168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3" y="3737510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1940" y="476816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52814" y="3664939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3" y="289374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939311" y="350306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346059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Авторитетный стиль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924797" y="247292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03612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952009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2814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005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551214" y="2654355"/>
            <a:ext cx="8432800" cy="7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258081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965871" y="242987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4594005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414151"/>
            <a:ext cx="8338456" cy="72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03612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22112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577767" y="5244363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3712" y="2048168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3" y="3737510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1940" y="476816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52814" y="3664939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3" y="289374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83211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346059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Авторитарный  стиль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924797" y="247292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03612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83211" y="4456352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2814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05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551214" y="2654355"/>
            <a:ext cx="8432800" cy="7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258081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965871" y="242987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4594005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414151"/>
            <a:ext cx="8338456" cy="72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03612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22112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178789" y="524474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3712" y="2048168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3" y="3737510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1940" y="476816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52814" y="3664939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3" y="289374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155211" y="348351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346059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Либеральный стиль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047997" y="249564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03612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144322" y="44620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2814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33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551214" y="2654355"/>
            <a:ext cx="8432800" cy="7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52814" y="258081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965871" y="242987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83656" y="4594005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83656" y="5414151"/>
            <a:ext cx="8338456" cy="72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03612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22112" y="4412576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060686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14856" y="5210628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3657" y="7336970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3712" y="2048168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Контроль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3713" y="3737510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Эмоциональная близость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1940" y="476816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Гибкость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52814" y="3664939"/>
            <a:ext cx="8331200" cy="72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3713" y="2893749"/>
            <a:ext cx="41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Уважение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049808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014856" y="346059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Попустительский  стиль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047997" y="249564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03612" y="5291389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047997" y="4485147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2814" y="3556081"/>
            <a:ext cx="0" cy="3628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19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35961-41CB-4805-8DDA-E7B0332B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Компоненты самостоятельности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D589653-B0F4-4F27-81FE-81B9E2BEC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355546"/>
              </p:ext>
            </p:extLst>
          </p:nvPr>
        </p:nvGraphicFramePr>
        <p:xfrm>
          <a:off x="1089061" y="1500027"/>
          <a:ext cx="10415552" cy="441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552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пошагового обучения </a:t>
            </a:r>
          </a:p>
        </p:txBody>
      </p:sp>
      <p:pic>
        <p:nvPicPr>
          <p:cNvPr id="9" name="Содержимое 8" descr="книга_путь_к_независимост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4247" y="1755639"/>
            <a:ext cx="3199296" cy="453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423763" y="1729514"/>
            <a:ext cx="4498167" cy="448840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Основные принципы</a:t>
            </a:r>
          </a:p>
          <a:p>
            <a:pPr>
              <a:buAutoNum type="arabicPeriod"/>
            </a:pPr>
            <a:r>
              <a:rPr lang="ru-RU" sz="2400" dirty="0"/>
              <a:t>Опора на имеющиеся навыки</a:t>
            </a:r>
          </a:p>
          <a:p>
            <a:pPr>
              <a:buAutoNum type="arabicPeriod"/>
            </a:pPr>
            <a:r>
              <a:rPr lang="ru-RU" sz="2400" dirty="0"/>
              <a:t>Разделение навыка на элементарные операции </a:t>
            </a:r>
          </a:p>
          <a:p>
            <a:pPr>
              <a:buAutoNum type="arabicPeriod"/>
            </a:pPr>
            <a:r>
              <a:rPr lang="ru-RU" sz="2400" dirty="0"/>
              <a:t>Система поощрений </a:t>
            </a:r>
          </a:p>
          <a:p>
            <a:pPr>
              <a:buAutoNum type="arabicPeriod"/>
            </a:pPr>
            <a:r>
              <a:rPr lang="ru-RU" sz="2400" dirty="0"/>
              <a:t>Создание «сцены» – условий для формирования навыка </a:t>
            </a:r>
          </a:p>
          <a:p>
            <a:pPr>
              <a:buNone/>
            </a:pPr>
            <a:r>
              <a:rPr lang="en-US" sz="2400" dirty="0">
                <a:hlinkClick r:id="rId3"/>
              </a:rPr>
              <a:t>https://vk.com/doc123960186_579349787?hash=bd5d134a8909ec5ab7&amp;dl=ff484c4259124647dc</a:t>
            </a:r>
            <a:endParaRPr lang="ru-RU" sz="2400" dirty="0"/>
          </a:p>
          <a:p>
            <a:pPr>
              <a:buAutoNum type="arabicPeriod"/>
            </a:pPr>
            <a:endParaRPr lang="ru-RU" sz="2400" dirty="0"/>
          </a:p>
        </p:txBody>
      </p:sp>
      <p:sp>
        <p:nvSpPr>
          <p:cNvPr id="36866" name="AutoShape 2" descr="https://thumbor1.kiiiosk.store/unsafe/500x0/filters:no_upscale()/https:/aws.kiiiosk.store/uploads/shop/2298/images/%D0%BA%D0%BD%D0%B8%D0%B3%D0%B0_%D0%BF%D1%83%D1%82%D1%8C_%D0%BA_%D0%BD%D0%B5%D0%B7%D0%B0%D0%B2%D0%B8%D1%81%D0%B8%D0%BC%D0%BE%D1%81%D1%82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868" name="AutoShape 4" descr="https://thumbor1.kiiiosk.store/unsafe/500x0/filters:no_upscale()/https:/aws.kiiiosk.store/uploads/shop/2298/images/%D0%BA%D0%BD%D0%B8%D0%B3%D0%B0_%D0%BF%D1%83%D1%82%D1%8C_%D0%BA_%D0%BD%D0%B5%D0%B7%D0%B0%D0%B2%D0%B8%D1%81%D0%B8%D0%BC%D0%BE%D1%81%D1%82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870" name="AutoShape 6" descr="https://thumbor1.kiiiosk.store/unsafe/500x0/filters:no_upscale()/https:/aws.kiiiosk.store/uploads/shop/2298/images/%D0%BA%D0%BD%D0%B8%D0%B3%D0%B0_%D0%BF%D1%83%D1%82%D1%8C_%D0%BA_%D0%BD%D0%B5%D0%B7%D0%B0%D0%B2%D0%B8%D1%81%D0%B8%D0%BC%D0%BE%D1%81%D1%82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Разделение навыка на элементарные операции 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42834" y="471472"/>
          <a:ext cx="9698446" cy="63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im0-tub-ru.yandex.net/i?id=f6ad0888cf17b814f4d628702a36a96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526" y="418012"/>
            <a:ext cx="10463587" cy="5912248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1162594" y="3500845"/>
          <a:ext cx="9624423" cy="335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работы: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4669762"/>
          </a:xfrm>
        </p:spPr>
        <p:txBody>
          <a:bodyPr/>
          <a:lstStyle/>
          <a:p>
            <a:r>
              <a:rPr lang="ru-RU" sz="2800" dirty="0"/>
              <a:t>Диагностика навыков </a:t>
            </a:r>
          </a:p>
          <a:p>
            <a:r>
              <a:rPr lang="ru-RU" sz="2800" dirty="0"/>
              <a:t>Выбор навыка, который будете отрабатывать</a:t>
            </a:r>
          </a:p>
          <a:p>
            <a:r>
              <a:rPr lang="ru-RU" sz="2800" dirty="0"/>
              <a:t>Разделение навыка на элементарные операции </a:t>
            </a:r>
          </a:p>
          <a:p>
            <a:r>
              <a:rPr lang="ru-RU" sz="2800" dirty="0"/>
              <a:t>Проверка базовых навыков </a:t>
            </a:r>
          </a:p>
          <a:p>
            <a:r>
              <a:rPr lang="ru-RU" sz="2800" dirty="0"/>
              <a:t>Выбор стратегии работы </a:t>
            </a:r>
          </a:p>
          <a:p>
            <a:r>
              <a:rPr lang="ru-RU" sz="2800" dirty="0"/>
              <a:t>Выбор способа поощрения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6503"/>
          </a:xfrm>
        </p:spPr>
        <p:txBody>
          <a:bodyPr/>
          <a:lstStyle/>
          <a:p>
            <a:r>
              <a:rPr lang="ru-RU" dirty="0"/>
              <a:t>Как можно помогать ребенку: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358537"/>
            <a:ext cx="8596668" cy="468282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400" dirty="0"/>
              <a:t>Демонстрация навыка </a:t>
            </a:r>
          </a:p>
          <a:p>
            <a:pPr>
              <a:buFont typeface="+mj-lt"/>
              <a:buAutoNum type="arabicPeriod"/>
            </a:pPr>
            <a:r>
              <a:rPr lang="ru-RU" sz="2400" dirty="0"/>
              <a:t>Совместные с ребенком действия </a:t>
            </a:r>
          </a:p>
          <a:p>
            <a:pPr>
              <a:buFont typeface="+mj-lt"/>
              <a:buAutoNum type="arabicPeriod"/>
            </a:pPr>
            <a:r>
              <a:rPr lang="ru-RU" sz="2400" dirty="0"/>
              <a:t>Инверсия – вы выполняете все этапы работы, а ребенок делает финальный этап. Затем – предпоследний и последний и.т.д </a:t>
            </a:r>
          </a:p>
        </p:txBody>
      </p:sp>
      <p:pic>
        <p:nvPicPr>
          <p:cNvPr id="65538" name="Picture 2" descr="https://psy-files.ru/wp-content/uploads/e/4/2/e42e71313045f9f033931aa33b3ea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19" y="3370217"/>
            <a:ext cx="4408714" cy="293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контроля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489167"/>
            <a:ext cx="8596668" cy="4552196"/>
          </a:xfrm>
        </p:spPr>
        <p:txBody>
          <a:bodyPr/>
          <a:lstStyle/>
          <a:p>
            <a:r>
              <a:rPr lang="ru-RU" dirty="0"/>
              <a:t>Чек-лист для ребенка </a:t>
            </a:r>
          </a:p>
          <a:p>
            <a:endParaRPr lang="ru-RU" dirty="0"/>
          </a:p>
        </p:txBody>
      </p:sp>
      <p:pic>
        <p:nvPicPr>
          <p:cNvPr id="66562" name="Picture 2" descr="https://i.pinimg.com/originals/bb/5a/34/bb5a34275144e98496755bf5aeb5e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392" y="535894"/>
            <a:ext cx="4343400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4" name="Picture 4" descr="https://sun9-80.userapi.com/impf/c851436/v851436419/129233/S6HYvCMvgMw.jpg?size=604x423&amp;quality=96&amp;sign=54bc4eb86b5f3a30167b14efcff6a2c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86" y="2042783"/>
            <a:ext cx="6258288" cy="438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videouroki.net/img/files/uf/2014/05/98681959-1400668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08" y="389861"/>
            <a:ext cx="7682139" cy="609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ds04.infourok.ru/uploads/ex/0004/0002366b-794488e8/img19.jpg"/>
          <p:cNvPicPr>
            <a:picLocks noChangeAspect="1" noChangeArrowheads="1"/>
          </p:cNvPicPr>
          <p:nvPr/>
        </p:nvPicPr>
        <p:blipFill>
          <a:blip r:embed="rId2" cstate="print"/>
          <a:srcRect l="3299" t="25891" r="2416" b="11252"/>
          <a:stretch>
            <a:fillRect/>
          </a:stretch>
        </p:blipFill>
        <p:spPr bwMode="auto">
          <a:xfrm>
            <a:off x="600891" y="679269"/>
            <a:ext cx="10293530" cy="5146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692331"/>
            <a:ext cx="8596668" cy="5349031"/>
          </a:xfrm>
        </p:spPr>
        <p:txBody>
          <a:bodyPr/>
          <a:lstStyle/>
          <a:p>
            <a:r>
              <a:rPr lang="ru-RU" dirty="0"/>
              <a:t>Визуальное расписание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8612" name="Picture 4" descr="https://ds05.infourok.ru/uploads/ex/0521/000c74b8-d575363f/img3.jpg"/>
          <p:cNvPicPr>
            <a:picLocks noChangeAspect="1" noChangeArrowheads="1"/>
          </p:cNvPicPr>
          <p:nvPr/>
        </p:nvPicPr>
        <p:blipFill>
          <a:blip r:embed="rId2" cstate="print"/>
          <a:srcRect l="30224" t="21905" r="26062" b="7048"/>
          <a:stretch>
            <a:fillRect/>
          </a:stretch>
        </p:blipFill>
        <p:spPr bwMode="auto">
          <a:xfrm>
            <a:off x="1149532" y="1476104"/>
            <a:ext cx="5486399" cy="501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496389"/>
            <a:ext cx="8596668" cy="5544973"/>
          </a:xfrm>
        </p:spPr>
        <p:txBody>
          <a:bodyPr/>
          <a:lstStyle/>
          <a:p>
            <a:r>
              <a:rPr lang="ru-RU" dirty="0"/>
              <a:t>Социальные истории</a:t>
            </a:r>
          </a:p>
          <a:p>
            <a:pPr>
              <a:buNone/>
            </a:pPr>
            <a:r>
              <a:rPr lang="ru-RU" dirty="0"/>
              <a:t> </a:t>
            </a:r>
          </a:p>
        </p:txBody>
      </p:sp>
      <p:pic>
        <p:nvPicPr>
          <p:cNvPr id="70658" name="Picture 2" descr="https://i.pinimg.com/736x/d3/eb/52/d3eb529be1af7bbe985640557f7d14fd--learn-russian-grammar-ti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714" y="1031964"/>
            <a:ext cx="4150696" cy="536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0" name="Picture 4" descr="https://i.pinimg.com/originals/ae/84/e1/ae84e1079d54ec29cb6d85f7d0792f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101" y="997131"/>
            <a:ext cx="4163297" cy="539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59EC4-10AB-4332-B823-922F053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Ребенок 3-4 года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35AB8-1578-450C-9ED9-E0243ADB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15091"/>
            <a:ext cx="8915400" cy="5178175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2400" dirty="0"/>
              <a:t>✔ Успешно обучается убирать вещи на свои места</a:t>
            </a:r>
          </a:p>
          <a:p>
            <a:pPr marL="0" indent="0">
              <a:buNone/>
            </a:pPr>
            <a:r>
              <a:rPr lang="ru-RU" sz="2400" dirty="0"/>
              <a:t>✔ Почти полностью справляется с походом в туалет (без помощи взрослого)</a:t>
            </a:r>
          </a:p>
          <a:p>
            <a:pPr marL="0" indent="0">
              <a:buNone/>
            </a:pPr>
            <a:r>
              <a:rPr lang="ru-RU" sz="2400" dirty="0"/>
              <a:t>✔ Способен снимать и надевать простую одежду (могут вызвать сложности мелкие застежки и непривычные вещи)</a:t>
            </a:r>
          </a:p>
          <a:p>
            <a:pPr marL="0" indent="0">
              <a:buNone/>
            </a:pPr>
            <a:r>
              <a:rPr lang="ru-RU" sz="2400" dirty="0"/>
              <a:t>✔ Способен играть в небольших группах</a:t>
            </a:r>
          </a:p>
          <a:p>
            <a:pPr marL="0" indent="0">
              <a:buNone/>
            </a:pPr>
            <a:r>
              <a:rPr lang="ru-RU" sz="2400" dirty="0"/>
              <a:t>✔ Самостоятельно чистит зубы</a:t>
            </a:r>
          </a:p>
          <a:p>
            <a:pPr marL="0" indent="0">
              <a:buNone/>
            </a:pPr>
            <a:r>
              <a:rPr lang="ru-RU" sz="2400" dirty="0"/>
              <a:t>✔ Режет ножницами, раскатывает и расплющивает пластилин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578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originals/71/65/ec/7165ec7a5b93ca255dde6d139a35f1d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60" y="509451"/>
            <a:ext cx="4280854" cy="605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i.pinimg.com/originals/fe/79/6b/fe796b5a5c99112cfa82c09ffb87c4b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286" y="543315"/>
            <a:ext cx="4154578" cy="598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t3.depositphotos.com/1394201/13859/i/450/depositphotos_138598562-stock-photo-mother-and-daughter-child-girl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6151426" y="2508069"/>
            <a:ext cx="5715000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Чек-лист «Наставника жизни»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334" y="1319349"/>
            <a:ext cx="7865775" cy="47220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/>
              <a:t>У ребенка сформированы базовые навыки (двигательные программы)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Навык соответствует уровню и развитию ребенка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Ребенку легко пользоваться предложенными материалами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Нет отвлекающих факторов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Занятия начинаются с  достаточно легкого этапа \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Ребенок понимает ваши указания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Вы помогаете ребенку при возникновении трудностей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Вам нравится заниматься с ребенком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Вы хвалите ребенка за старание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Поощрение ребенку нравится 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Методы и технологии для развития детской  самостоятельности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033E25F-B1D9-4F06-9255-E48EE078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обучающего пространства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C948AF-61D2-41B3-8995-F531307D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2062537"/>
            <a:ext cx="8915400" cy="3777622"/>
          </a:xfrm>
        </p:spPr>
        <p:txBody>
          <a:bodyPr/>
          <a:lstStyle/>
          <a:p>
            <a:r>
              <a:rPr lang="ru-RU" sz="2400" dirty="0"/>
              <a:t>Ситуация успеха</a:t>
            </a:r>
          </a:p>
          <a:p>
            <a:r>
              <a:rPr lang="ru-RU" sz="2400" dirty="0"/>
              <a:t>Предвосхищающая положительная оценка «Я уверена, у тебя все получится!» </a:t>
            </a:r>
          </a:p>
          <a:p>
            <a:r>
              <a:rPr lang="ru-RU" sz="2400" dirty="0"/>
              <a:t>Наличие образцов поведения и результатов деятельности </a:t>
            </a:r>
          </a:p>
          <a:p>
            <a:r>
              <a:rPr lang="ru-RU" sz="2400" dirty="0"/>
              <a:t>Отсутствие страха ошибки</a:t>
            </a:r>
          </a:p>
          <a:p>
            <a:r>
              <a:rPr lang="ru-RU" sz="2400" dirty="0"/>
              <a:t>Создание проблемных ситуаций   </a:t>
            </a:r>
          </a:p>
          <a:p>
            <a:r>
              <a:rPr lang="ru-RU" sz="2400" dirty="0"/>
              <a:t>Возможность экспериментирования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66615-AEE4-4B40-9176-2B2049E4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работы </a:t>
            </a:r>
          </a:p>
        </p:txBody>
      </p:sp>
    </p:spTree>
    <p:extLst>
      <p:ext uri="{BB962C8B-B14F-4D97-AF65-F5344CB8AC3E}">
        <p14:creationId xmlns:p14="http://schemas.microsoft.com/office/powerpoint/2010/main" val="760450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0E8095-7659-4634-BC43-75E60DD3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36" y="1570655"/>
            <a:ext cx="6558700" cy="466323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E531FDE-97D2-41A8-A2E6-5C1023E0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Упражнения на развитие навыков </a:t>
            </a:r>
          </a:p>
        </p:txBody>
      </p:sp>
    </p:spTree>
    <p:extLst>
      <p:ext uri="{BB962C8B-B14F-4D97-AF65-F5344CB8AC3E}">
        <p14:creationId xmlns:p14="http://schemas.microsoft.com/office/powerpoint/2010/main" val="3367242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FAAAA9-3972-4454-A885-B825C10B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487" y="1713260"/>
            <a:ext cx="6780944" cy="452063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5A91DC-AB8A-4C70-BE81-4F12874E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Мастер-классы </a:t>
            </a:r>
          </a:p>
        </p:txBody>
      </p:sp>
    </p:spTree>
    <p:extLst>
      <p:ext uri="{BB962C8B-B14F-4D97-AF65-F5344CB8AC3E}">
        <p14:creationId xmlns:p14="http://schemas.microsoft.com/office/powerpoint/2010/main" val="3384284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6BADC4-7D22-4D17-89C3-ECBA3B3D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46" y="1916474"/>
            <a:ext cx="6850696" cy="425428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C3AADDF-7251-471B-A1D5-5BF68668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Самостоятельные опыты </a:t>
            </a:r>
          </a:p>
        </p:txBody>
      </p:sp>
    </p:spTree>
    <p:extLst>
      <p:ext uri="{BB962C8B-B14F-4D97-AF65-F5344CB8AC3E}">
        <p14:creationId xmlns:p14="http://schemas.microsoft.com/office/powerpoint/2010/main" val="1660763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3471D-B5C5-49B6-93A8-CDF36619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02" y="1904999"/>
            <a:ext cx="6796373" cy="451581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18C9DA1-4289-45B4-9E8C-96F08BF5B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 – симуляции </a:t>
            </a:r>
          </a:p>
        </p:txBody>
      </p:sp>
    </p:spTree>
    <p:extLst>
      <p:ext uri="{BB962C8B-B14F-4D97-AF65-F5344CB8AC3E}">
        <p14:creationId xmlns:p14="http://schemas.microsoft.com/office/powerpoint/2010/main" val="1060934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C054B4-CBA2-4790-BEE3-62B0EAF6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70" y="1797417"/>
            <a:ext cx="6878549" cy="458283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10FE90-BA6E-4878-9202-9CFA0B10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 – симуляции, сюжетное обыгрывание </a:t>
            </a:r>
          </a:p>
        </p:txBody>
      </p:sp>
    </p:spTree>
    <p:extLst>
      <p:ext uri="{BB962C8B-B14F-4D97-AF65-F5344CB8AC3E}">
        <p14:creationId xmlns:p14="http://schemas.microsoft.com/office/powerpoint/2010/main" val="370983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13F28-30A4-4CBA-820A-C0FA3E05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Ребенок 4-5 лет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6E52DE-2EEF-4A27-920E-B17729642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262" y="1455504"/>
            <a:ext cx="8915400" cy="4778385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400" dirty="0"/>
              <a:t>✔ Появляются друзья</a:t>
            </a:r>
          </a:p>
          <a:p>
            <a:pPr marL="0" indent="0">
              <a:buNone/>
            </a:pPr>
            <a:r>
              <a:rPr lang="ru-RU" sz="2400" dirty="0"/>
              <a:t>✔ Принимает правила поведения</a:t>
            </a:r>
          </a:p>
          <a:p>
            <a:pPr marL="0" indent="0">
              <a:buNone/>
            </a:pPr>
            <a:r>
              <a:rPr lang="ru-RU" sz="2400" dirty="0"/>
              <a:t>✔ Соблюдает очерёдность, соблюдает правила игры</a:t>
            </a:r>
          </a:p>
          <a:p>
            <a:pPr marL="0" indent="0">
              <a:buNone/>
            </a:pPr>
            <a:r>
              <a:rPr lang="ru-RU" sz="2400" dirty="0"/>
              <a:t>✔ Понимает назначение одежды и зависимость от определенной погоды</a:t>
            </a:r>
          </a:p>
          <a:p>
            <a:pPr marL="0" indent="0">
              <a:buNone/>
            </a:pPr>
            <a:r>
              <a:rPr lang="ru-RU" sz="2400" dirty="0"/>
              <a:t>✔ Не испытывает сложностей при одевании и приеме пищи</a:t>
            </a:r>
          </a:p>
          <a:p>
            <a:pPr marL="0" indent="0">
              <a:buNone/>
            </a:pPr>
            <a:r>
              <a:rPr lang="ru-RU" sz="2400" dirty="0"/>
              <a:t>✔ Способен участвовать в играх с 5-6 игроками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19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43BEC-3EE6-42AB-84B0-F043E35E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Ребенок 5-6 лет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04F236-0103-4DA5-93B2-262B9DEEF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8108"/>
            <a:ext cx="8915400" cy="44831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/>
              <a:t>✔ Самостоятельно одевается</a:t>
            </a:r>
          </a:p>
          <a:p>
            <a:pPr marL="0" indent="0">
              <a:buNone/>
            </a:pPr>
            <a:r>
              <a:rPr lang="ru-RU" sz="2400" dirty="0"/>
              <a:t>✔ Может сам собрать свой рюкзак (по сложившемуся плану-инструкции, иногда с поддержкой родителей)</a:t>
            </a:r>
          </a:p>
          <a:p>
            <a:pPr marL="0" indent="0">
              <a:buNone/>
            </a:pPr>
            <a:r>
              <a:rPr lang="ru-RU" sz="2400" dirty="0"/>
              <a:t>✔ Доступно открывание коробок, банок и упаковки</a:t>
            </a:r>
          </a:p>
          <a:p>
            <a:pPr marL="0" indent="0">
              <a:buNone/>
            </a:pPr>
            <a:r>
              <a:rPr lang="ru-RU" sz="2400" dirty="0"/>
              <a:t>✔ Доступна функция </a:t>
            </a:r>
            <a:r>
              <a:rPr lang="ru-RU" sz="2400" dirty="0" err="1"/>
              <a:t>сосредотачивания</a:t>
            </a:r>
            <a:r>
              <a:rPr lang="ru-RU" sz="2400" dirty="0"/>
              <a:t> при небольших раздражителях</a:t>
            </a:r>
          </a:p>
          <a:p>
            <a:pPr marL="0" indent="0">
              <a:buNone/>
            </a:pPr>
            <a:r>
              <a:rPr lang="ru-RU" sz="2400" dirty="0"/>
              <a:t>✔ Может выполнять простые задания и слушать педагога на занятиях (подготовка к школе)</a:t>
            </a:r>
          </a:p>
        </p:txBody>
      </p:sp>
    </p:spTree>
    <p:extLst>
      <p:ext uri="{BB962C8B-B14F-4D97-AF65-F5344CB8AC3E}">
        <p14:creationId xmlns:p14="http://schemas.microsoft.com/office/powerpoint/2010/main" val="57865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ED185-71F4-48F5-BC6C-D091977F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Умение самостоятельно одеваться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F8F1E-4B54-4B30-A5CD-6065277E2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Умение самостоятельно одеваться - очень трудный для ребенка навык, так как в нем задействована мелкая моторика. </a:t>
            </a:r>
          </a:p>
          <a:p>
            <a:r>
              <a:rPr lang="ru-RU" sz="2800" dirty="0"/>
              <a:t>Лучшим возрастом для обучения является 2-3года.</a:t>
            </a:r>
          </a:p>
          <a:p>
            <a:r>
              <a:rPr lang="ru-RU" sz="2800" dirty="0"/>
              <a:t>В этот период ребенку все хочется делать самому и  это желание надо поддержать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66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87888" y="18448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       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713965-3368-4CC9-AE8A-C93E61C2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Комментирование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471BDA9-D0A1-4F33-BC18-354480F5C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540189"/>
            <a:ext cx="8915400" cy="3777622"/>
          </a:xfrm>
        </p:spPr>
        <p:txBody>
          <a:bodyPr>
            <a:normAutofit/>
          </a:bodyPr>
          <a:lstStyle/>
          <a:p>
            <a:r>
              <a:rPr lang="ru-RU" sz="2800" dirty="0"/>
              <a:t>Помогая ребенку одеваться комментируйте действия. </a:t>
            </a:r>
          </a:p>
          <a:p>
            <a:r>
              <a:rPr lang="ru-RU" sz="2800" dirty="0"/>
              <a:t>Это должны быть короткие указания, так как ребенку это проще. Например: Открой шкафчик, достань коврик , сними куртку , повесь ее на крючок и т д.</a:t>
            </a:r>
          </a:p>
          <a:p>
            <a:r>
              <a:rPr lang="ru-RU" sz="2800" dirty="0"/>
              <a:t>Следующий этап – включение внутренней речи ребенка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613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5CAF56-C523-416D-8DDE-6C290C3C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Постепенная передача полномочий 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0F7C09E-7FA5-4D26-977E-1995910694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732912"/>
              </p:ext>
            </p:extLst>
          </p:nvPr>
        </p:nvGraphicFramePr>
        <p:xfrm>
          <a:off x="687388" y="1818525"/>
          <a:ext cx="11240909" cy="423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17707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170</TotalTime>
  <Words>1013</Words>
  <Application>Microsoft Office PowerPoint</Application>
  <PresentationFormat>Широкоэкранный</PresentationFormat>
  <Paragraphs>203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Century Gothic</vt:lpstr>
      <vt:lpstr>Wingdings</vt:lpstr>
      <vt:lpstr>Wingdings 3</vt:lpstr>
      <vt:lpstr>Легкий дым</vt:lpstr>
      <vt:lpstr>Воспитание самостоятельности у детей дошкольного возраста</vt:lpstr>
      <vt:lpstr>Самостоятельность </vt:lpstr>
      <vt:lpstr>Компоненты самостоятельности </vt:lpstr>
      <vt:lpstr>Ребенок 3-4 года </vt:lpstr>
      <vt:lpstr>Ребенок 4-5 лет </vt:lpstr>
      <vt:lpstr>Ребенок 5-6 лет </vt:lpstr>
      <vt:lpstr>Умение самостоятельно одеваться </vt:lpstr>
      <vt:lpstr>1. Комментирование </vt:lpstr>
      <vt:lpstr>Постепенная передача полномочий </vt:lpstr>
      <vt:lpstr>Удобство вещей </vt:lpstr>
      <vt:lpstr>Трудные задачи решаем в игровом режиме </vt:lpstr>
      <vt:lpstr>Типичные ошибки взрослых </vt:lpstr>
      <vt:lpstr>Навыки обучающего взрослого </vt:lpstr>
      <vt:lpstr>Эмоциональная самостоятельность:  путь развития  </vt:lpstr>
      <vt:lpstr>Контейнирование </vt:lpstr>
      <vt:lpstr>Безусловное принятие </vt:lpstr>
      <vt:lpstr>Научить переживанию эмоций </vt:lpstr>
      <vt:lpstr>Этапы контейнирования </vt:lpstr>
      <vt:lpstr>Этапы контейнирования </vt:lpstr>
      <vt:lpstr>Этапы контейнирования </vt:lpstr>
      <vt:lpstr>Что мешает развитию навыков самостоятельности </vt:lpstr>
      <vt:lpstr>Семья и развитие самостоятельности </vt:lpstr>
      <vt:lpstr>Типы семейного воспитания </vt:lpstr>
      <vt:lpstr>Презентация PowerPoint</vt:lpstr>
      <vt:lpstr>Гармоничный стиль</vt:lpstr>
      <vt:lpstr>Авторитетный стиль</vt:lpstr>
      <vt:lpstr>Авторитарный  стиль</vt:lpstr>
      <vt:lpstr>Либеральный стиль </vt:lpstr>
      <vt:lpstr>Попустительский  стиль </vt:lpstr>
      <vt:lpstr>Модель пошагового обучения </vt:lpstr>
      <vt:lpstr>Разделение навыка на элементарные операции </vt:lpstr>
      <vt:lpstr>Презентация PowerPoint</vt:lpstr>
      <vt:lpstr>Алгоритм работы: </vt:lpstr>
      <vt:lpstr>Как можно помогать ребенку: </vt:lpstr>
      <vt:lpstr>Системы контроля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Чек-лист «Наставника жизни» </vt:lpstr>
      <vt:lpstr>Методы и технологии для развития детской  самостоятельности </vt:lpstr>
      <vt:lpstr>Создание обучающего пространства </vt:lpstr>
      <vt:lpstr>Формы работы </vt:lpstr>
      <vt:lpstr>Упражнения на развитие навыков </vt:lpstr>
      <vt:lpstr>Мастер-классы </vt:lpstr>
      <vt:lpstr>Самостоятельные опыты </vt:lpstr>
      <vt:lpstr>Игры – симуляции </vt:lpstr>
      <vt:lpstr>Игры – симуляции, сюжетное обыгрывание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самостоятельности у детей дошкольного возраста</dc:title>
  <dc:creator>tokm-mariya@yandex.ru</dc:creator>
  <cp:lastModifiedBy>tokm-mariya@yandex.ru</cp:lastModifiedBy>
  <cp:revision>8</cp:revision>
  <dcterms:created xsi:type="dcterms:W3CDTF">2023-12-01T02:05:19Z</dcterms:created>
  <dcterms:modified xsi:type="dcterms:W3CDTF">2023-12-01T08:50:30Z</dcterms:modified>
</cp:coreProperties>
</file>