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54" autoAdjust="0"/>
  </p:normalViewPr>
  <p:slideViewPr>
    <p:cSldViewPr>
      <p:cViewPr>
        <p:scale>
          <a:sx n="77" d="100"/>
          <a:sy n="77" d="100"/>
        </p:scale>
        <p:origin x="-1176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B095-58E2-4BCE-B664-ECAA5558E838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E1DD-C695-4F50-8216-F97E7D4B0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32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B095-58E2-4BCE-B664-ECAA5558E838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E1DD-C695-4F50-8216-F97E7D4B0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291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B095-58E2-4BCE-B664-ECAA5558E838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E1DD-C695-4F50-8216-F97E7D4B0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69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B095-58E2-4BCE-B664-ECAA5558E838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E1DD-C695-4F50-8216-F97E7D4B0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354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B095-58E2-4BCE-B664-ECAA5558E838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E1DD-C695-4F50-8216-F97E7D4B0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861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B095-58E2-4BCE-B664-ECAA5558E838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E1DD-C695-4F50-8216-F97E7D4B0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6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B095-58E2-4BCE-B664-ECAA5558E838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E1DD-C695-4F50-8216-F97E7D4B0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937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B095-58E2-4BCE-B664-ECAA5558E838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E1DD-C695-4F50-8216-F97E7D4B0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450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B095-58E2-4BCE-B664-ECAA5558E838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E1DD-C695-4F50-8216-F97E7D4B0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206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B095-58E2-4BCE-B664-ECAA5558E838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E1DD-C695-4F50-8216-F97E7D4B0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7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B095-58E2-4BCE-B664-ECAA5558E838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E1DD-C695-4F50-8216-F97E7D4B0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454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EB095-58E2-4BCE-B664-ECAA5558E838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EE1DD-C695-4F50-8216-F97E7D4B0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83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ПРОФИЛАКТИКА ОРВИ И ГРИППА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5608638"/>
            <a:ext cx="162401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322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5105400" y="620688"/>
            <a:ext cx="4038600" cy="55054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Соблюдение правил личной гигиены, а именно мытье рук очень важно при профилактике. Тщательно и часто мойте руки с мылом или протирайте их дезинфицирующими средствами. Казалось бы, что столь повседневное занятие, как мытье рук предельно просто, однако существуют некоторые правила.</a:t>
            </a:r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888432" cy="588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5661248"/>
            <a:ext cx="162401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199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В период эпидемий гриппа и простудных заболеваний необходимо: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избегать тесных контактов с больными людьми;</a:t>
            </a:r>
          </a:p>
          <a:p>
            <a:r>
              <a:rPr lang="ru-RU" dirty="0"/>
              <a:t>ограничить посещение культурно-массовых мероприятий, сократить время пребывания в местах скопления людей.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5608638"/>
            <a:ext cx="162401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248472" cy="3458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945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/>
              <a:t>Правильное использование медицинской маски поможет уберечь себя от заражения вирусными инфекциями. 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8000" b="1" dirty="0"/>
              <a:t>Правила использования маски.</a:t>
            </a:r>
            <a:r>
              <a:rPr lang="ru-RU" sz="7200" dirty="0"/>
              <a:t> </a:t>
            </a:r>
            <a:endParaRPr lang="ru-RU" sz="7200" dirty="0" smtClean="0"/>
          </a:p>
          <a:p>
            <a:pPr marL="0" indent="0">
              <a:buNone/>
            </a:pPr>
            <a:r>
              <a:rPr lang="ru-RU" sz="5600" dirty="0" smtClean="0"/>
              <a:t>Всемирная </a:t>
            </a:r>
            <a:r>
              <a:rPr lang="ru-RU" sz="5600" dirty="0"/>
              <a:t>организация здравоохранения дает следующие рекомендации относительно применения масок:</a:t>
            </a:r>
          </a:p>
          <a:p>
            <a:r>
              <a:rPr lang="ru-RU" sz="7200" dirty="0"/>
              <a:t>маска должна тщательно закрепляться, плотно закрывать рот и нос, не оставляя зазоров;</a:t>
            </a:r>
          </a:p>
          <a:p>
            <a:r>
              <a:rPr lang="ru-RU" sz="7200" dirty="0"/>
              <a:t>старайтесь не касаться закрепленной маски. Сняв маску, тщательно вымойте руки с мылом или спиртовым средством;</a:t>
            </a:r>
          </a:p>
          <a:p>
            <a:r>
              <a:rPr lang="ru-RU" sz="7200" dirty="0"/>
              <a:t>влажную или отсыревшую маску следует сменить на новую, сухую;</a:t>
            </a:r>
          </a:p>
          <a:p>
            <a:r>
              <a:rPr lang="ru-RU" sz="7200" dirty="0"/>
              <a:t>не используйте вторично одноразовую маску;</a:t>
            </a:r>
          </a:p>
          <a:p>
            <a:r>
              <a:rPr lang="ru-RU" sz="7200" dirty="0"/>
              <a:t>использованную одноразовую маску следует немедленно выбрасывать в отходы.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796" y="5667640"/>
            <a:ext cx="162401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70014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659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 заболел. Что делать?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Если у Вас появились симптомы, похожие на симптомы гриппа, оставайтесь дома, не ходите на работу, в школу, не посещайте общественные места.</a:t>
            </a:r>
          </a:p>
          <a:p>
            <a:r>
              <a:rPr lang="ru-RU" dirty="0" smtClean="0"/>
              <a:t>НЕМЕДЛЕННО ОБРАТИТЕСЬ К ВРАЧУ!!!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608638"/>
            <a:ext cx="162401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infogorlo.ru/wp-content/uploads/2015/10/gnojnyj-faring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104456" cy="347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006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67744" y="116632"/>
            <a:ext cx="6768752" cy="2520280"/>
          </a:xfrm>
        </p:spPr>
        <p:txBody>
          <a:bodyPr/>
          <a:lstStyle/>
          <a:p>
            <a:r>
              <a:rPr lang="ru-RU" dirty="0" smtClean="0"/>
              <a:t>БУДЬТЕ ЗДОРОВЫ!</a:t>
            </a:r>
            <a:endParaRPr lang="ru-RU" dirty="0"/>
          </a:p>
        </p:txBody>
      </p:sp>
      <p:pic>
        <p:nvPicPr>
          <p:cNvPr id="15362" name="Picture 2" descr="http://www.riakchr.ru/wp-content/uploads/2015/10/Osnovnye-rekomendatsii-po-profilaktike-zabolevaniya-ORVI-i-grip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348880"/>
            <a:ext cx="6936705" cy="450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565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0" y="404664"/>
            <a:ext cx="4038600" cy="5721499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Что же такое простудные заболевания?</a:t>
            </a:r>
            <a:r>
              <a:rPr lang="ru-RU" dirty="0"/>
              <a:t> Под термином «простуда» - как их часто  называют в быту, в медицине имеется понятие ОРВИ И ОРЗ.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/>
              <a:t>Термин "острое респираторное заболевание" (ОРЗ) или "острая респираторная вирусная инфекция" (ОРВИ)</a:t>
            </a:r>
            <a:r>
              <a:rPr lang="ru-RU" dirty="0"/>
              <a:t> охватывает большое количество заболеваний, которые проявляются похожими симптомами: повышенная температура тела, воспаленное горло, кашель и головная боль. И еще одно сходство, что все эти заболевания вызываются вирусами.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782" y="5608638"/>
            <a:ext cx="162401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http://www.pmpediatrics.org/wp-content/uploads/2016/01/16971897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8640"/>
            <a:ext cx="482453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269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332656"/>
            <a:ext cx="3995936" cy="57935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Грипп</a:t>
            </a:r>
            <a:r>
              <a:rPr lang="ru-RU" dirty="0"/>
              <a:t> вызывается непосредственно вирусом гриппа. Грипп – это чрезвычайно заразное  </a:t>
            </a:r>
            <a:r>
              <a:rPr lang="ru-RU" dirty="0" err="1" smtClean="0"/>
              <a:t>инфекцион-ное</a:t>
            </a:r>
            <a:r>
              <a:rPr lang="ru-RU" dirty="0" smtClean="0"/>
              <a:t> </a:t>
            </a:r>
            <a:r>
              <a:rPr lang="ru-RU" dirty="0"/>
              <a:t>заболевание, опасное своими осложнениями: поражением сердечно-сосудистой системы,  </a:t>
            </a:r>
            <a:r>
              <a:rPr lang="ru-RU" dirty="0" smtClean="0"/>
              <a:t>централь-</a:t>
            </a:r>
          </a:p>
          <a:p>
            <a:pPr marL="0" indent="0">
              <a:buNone/>
            </a:pPr>
            <a:r>
              <a:rPr lang="ru-RU" dirty="0" smtClean="0"/>
              <a:t>ной </a:t>
            </a:r>
            <a:r>
              <a:rPr lang="ru-RU" dirty="0"/>
              <a:t>нервной системы и органов дыхания.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5608638"/>
            <a:ext cx="162401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http://www.antiflu.ru/wp-content/uploads/2014/08/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2657"/>
            <a:ext cx="494580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115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476250"/>
            <a:ext cx="4402138" cy="564991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Источником </a:t>
            </a:r>
            <a:r>
              <a:rPr lang="ru-RU" dirty="0" smtClean="0"/>
              <a:t>заболевания </a:t>
            </a:r>
            <a:r>
              <a:rPr lang="ru-RU" dirty="0"/>
              <a:t>при всех вирусных инфекциях является больной человек.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Мы </a:t>
            </a:r>
            <a:r>
              <a:rPr lang="ru-RU" dirty="0" smtClean="0"/>
              <a:t>заражаемся, </a:t>
            </a:r>
            <a:r>
              <a:rPr lang="ru-RU" dirty="0"/>
              <a:t>вдыхая воздух с мельчайшими капельками слюны и мокроты, выделяемыми больными при кашле и чихании – </a:t>
            </a:r>
            <a:r>
              <a:rPr lang="ru-RU" b="1" dirty="0"/>
              <a:t>воздушно-капельный путь передачи</a:t>
            </a:r>
            <a:r>
              <a:rPr lang="ru-RU" dirty="0"/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 также при контакте с больными при рукопожатии, обмениваясь предметами личной гигиены (носовой платок, полотенце) и другими предметами быта (посуда, телефон, карандаши, игрушки и </a:t>
            </a:r>
            <a:r>
              <a:rPr lang="ru-RU" dirty="0" err="1" smtClean="0"/>
              <a:t>т.д</a:t>
            </a:r>
            <a:r>
              <a:rPr lang="ru-RU" dirty="0" smtClean="0"/>
              <a:t>) </a:t>
            </a:r>
            <a:r>
              <a:rPr lang="ru-RU" dirty="0"/>
              <a:t>– </a:t>
            </a:r>
            <a:r>
              <a:rPr lang="ru-RU" b="1" dirty="0"/>
              <a:t>контактно-бытовой путь передачи</a:t>
            </a:r>
            <a:r>
              <a:rPr lang="ru-RU" dirty="0"/>
              <a:t>.</a:t>
            </a:r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01208"/>
            <a:ext cx="162401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http://www.e1.ru/news/images/new1/431/806/images/3_750x5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84271"/>
            <a:ext cx="462347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714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404664"/>
            <a:ext cx="4038600" cy="604867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Для гриппа характерно резкое начало</a:t>
            </a:r>
            <a:r>
              <a:rPr lang="ru-RU" dirty="0"/>
              <a:t>: температура тела поднимается до 39?С и выше, возникает слабость, человека бьет озноб, мучают головные боли и боль в мышцах.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Для гриппа, в отличие от других вирусных инфекций, такие симптомы как кашель и насморк проявляются не сразу, а через несколько дней после начала заболевания.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5580286"/>
            <a:ext cx="162401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http://www.linezolid.ru/wp-content/uploads/2012/02/1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8680"/>
            <a:ext cx="5116116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967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332656"/>
            <a:ext cx="3851920" cy="6225555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Сегодня уже доказано, что основным  методом специфической профилактики гриппа является вакцинация или как мы ее называем - прививка, что стимулирует организм к выработке защитных антител, которые предотвращают размножение вирусов. Благодаря этому, заболевание предупреждается еще до его начала. </a:t>
            </a:r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5608638"/>
            <a:ext cx="162401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http://dob-doc.ru/wp-content/uploads/2014/05/Depositphotos_11158539_m-inyectando-a-ni--a-3-mujeres-1024x6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6672"/>
            <a:ext cx="5292080" cy="475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595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332656"/>
            <a:ext cx="3563888" cy="64087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Вакцинацию лучше проводить осенью (сентябрь-ноябрь), поскольку заболевания гриппом начинают регистрироваться, как правило, между ноябрем и мартом.  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После </a:t>
            </a:r>
            <a:r>
              <a:rPr lang="ru-RU" dirty="0"/>
              <a:t>постановки прививки иммунитет вырабатывается  в течение двух недель, поэтому вакцинация  начинается   </a:t>
            </a:r>
          </a:p>
          <a:p>
            <a:pPr marL="0" indent="0">
              <a:buNone/>
            </a:pPr>
            <a:r>
              <a:rPr lang="ru-RU" dirty="0" smtClean="0"/>
              <a:t>заранее</a:t>
            </a:r>
            <a:r>
              <a:rPr lang="ru-RU" dirty="0"/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Во время проведения прививки вы должны быть здоровы. После проведения профилактической прививки в течение нескольких дней следует предохраняться как от переохлаждения, так и от перегревания и ограничить посещение публичных мест.</a:t>
            </a:r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49" y="5608638"/>
            <a:ext cx="162401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ttp://nord-news.ru/img/newsimages/20160424/1_0b1f2b0e4a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4664"/>
            <a:ext cx="534699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726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Для снижения заболеваний очень большое значение имеет выполнение санитарно-гигиенических норм: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комфортный температурный режим помещений;</a:t>
            </a:r>
          </a:p>
          <a:p>
            <a:r>
              <a:rPr lang="ru-RU" dirty="0"/>
              <a:t>регулярное проветривание;</a:t>
            </a:r>
          </a:p>
          <a:p>
            <a:r>
              <a:rPr lang="ru-RU" dirty="0"/>
              <a:t>ежедневная влажная уборка помещений с помощью моющих средств.</a:t>
            </a:r>
          </a:p>
          <a:p>
            <a:r>
              <a:rPr lang="ru-RU" dirty="0"/>
              <a:t>переохлаждение снижает иммунитет, поэтому необходимо одеваться по погоде.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608638"/>
            <a:ext cx="162401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://pandia.ru/text/78/391/images/image001_3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77" y="1578827"/>
            <a:ext cx="363666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114" y="4150072"/>
            <a:ext cx="266429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324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Немаловажное значение имеют меры личной профилактики: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прикрывайте рот и нос при чихании и кашле носовым платком (салфеткой), желательно использовать одноразовые, которые после использования необходимо выбросить в мусорную корзину.</a:t>
            </a:r>
          </a:p>
          <a:p>
            <a:r>
              <a:rPr lang="ru-RU" dirty="0"/>
              <a:t>избегайте прикосновений к своему рту, носу, глазам.</a:t>
            </a:r>
          </a:p>
          <a:p>
            <a:r>
              <a:rPr lang="ru-RU" dirty="0"/>
              <a:t>соблюдайте «дистанцию» при общении, расстояние между людьми при разговоре должно быть не менее 1 метра (расстояние вытянутой руки).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/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656651"/>
            <a:ext cx="162401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://www.medicaljoblist.com/wp-content/gallery/hospital-air-quality-standards-pictures/Hospital-Air-Quality-Standards-Pictur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5090"/>
            <a:ext cx="4323656" cy="424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0251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313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ПРОФИЛАКТИКА ОРВИ И ГРИППА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снижения заболеваний очень большое значение имеет выполнение санитарно-гигиенических норм:</vt:lpstr>
      <vt:lpstr>Немаловажное значение имеют меры личной профилактики:</vt:lpstr>
      <vt:lpstr>Презентация PowerPoint</vt:lpstr>
      <vt:lpstr>В период эпидемий гриппа и простудных заболеваний необходимо:</vt:lpstr>
      <vt:lpstr>Правильное использование медицинской маски поможет уберечь себя от заражения вирусными инфекциями. </vt:lpstr>
      <vt:lpstr>Я заболел. Что делать?</vt:lpstr>
      <vt:lpstr>БУДЬТЕ ЗДОРОВЫ!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-</dc:creator>
  <cp:lastModifiedBy>Марина</cp:lastModifiedBy>
  <cp:revision>15</cp:revision>
  <cp:lastPrinted>2016-10-12T16:09:34Z</cp:lastPrinted>
  <dcterms:created xsi:type="dcterms:W3CDTF">2016-10-12T11:05:28Z</dcterms:created>
  <dcterms:modified xsi:type="dcterms:W3CDTF">2018-02-07T16:40:55Z</dcterms:modified>
</cp:coreProperties>
</file>